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8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5" r:id="rId23"/>
    <p:sldId id="286" r:id="rId24"/>
    <p:sldId id="287" r:id="rId25"/>
    <p:sldId id="280" r:id="rId26"/>
    <p:sldId id="281" r:id="rId27"/>
    <p:sldId id="282" r:id="rId28"/>
    <p:sldId id="283" r:id="rId29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756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83463" y="0"/>
            <a:ext cx="11908790" cy="6858000"/>
          </a:xfrm>
          <a:custGeom>
            <a:avLst/>
            <a:gdLst/>
            <a:ahLst/>
            <a:cxnLst/>
            <a:rect l="l" t="t" r="r" b="b"/>
            <a:pathLst>
              <a:path w="11908790" h="6858000">
                <a:moveTo>
                  <a:pt x="0" y="6858000"/>
                </a:moveTo>
                <a:lnTo>
                  <a:pt x="11908536" y="6858000"/>
                </a:lnTo>
                <a:lnTo>
                  <a:pt x="11908536" y="0"/>
                </a:lnTo>
                <a:lnTo>
                  <a:pt x="0" y="0"/>
                </a:lnTo>
                <a:lnTo>
                  <a:pt x="0" y="6858000"/>
                </a:lnTo>
                <a:close/>
              </a:path>
            </a:pathLst>
          </a:custGeom>
          <a:solidFill>
            <a:srgbClr val="F8B3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57015" y="630936"/>
            <a:ext cx="5234940" cy="5229225"/>
          </a:xfrm>
          <a:custGeom>
            <a:avLst/>
            <a:gdLst/>
            <a:ahLst/>
            <a:cxnLst/>
            <a:rect l="l" t="t" r="r" b="b"/>
            <a:pathLst>
              <a:path w="5234940" h="5229225">
                <a:moveTo>
                  <a:pt x="2617470" y="0"/>
                </a:moveTo>
                <a:lnTo>
                  <a:pt x="2566670" y="4699"/>
                </a:lnTo>
                <a:lnTo>
                  <a:pt x="2517521" y="17399"/>
                </a:lnTo>
                <a:lnTo>
                  <a:pt x="2469896" y="36449"/>
                </a:lnTo>
                <a:lnTo>
                  <a:pt x="2420620" y="60325"/>
                </a:lnTo>
                <a:lnTo>
                  <a:pt x="2374646" y="87249"/>
                </a:lnTo>
                <a:lnTo>
                  <a:pt x="2327021" y="115824"/>
                </a:lnTo>
                <a:lnTo>
                  <a:pt x="2231771" y="166624"/>
                </a:lnTo>
                <a:lnTo>
                  <a:pt x="2184146" y="185674"/>
                </a:lnTo>
                <a:lnTo>
                  <a:pt x="2134870" y="198374"/>
                </a:lnTo>
                <a:lnTo>
                  <a:pt x="2085721" y="204724"/>
                </a:lnTo>
                <a:lnTo>
                  <a:pt x="2033397" y="204724"/>
                </a:lnTo>
                <a:lnTo>
                  <a:pt x="1979422" y="201549"/>
                </a:lnTo>
                <a:lnTo>
                  <a:pt x="1925447" y="195199"/>
                </a:lnTo>
                <a:lnTo>
                  <a:pt x="1871472" y="187325"/>
                </a:lnTo>
                <a:lnTo>
                  <a:pt x="1817497" y="180975"/>
                </a:lnTo>
                <a:lnTo>
                  <a:pt x="1763522" y="176149"/>
                </a:lnTo>
                <a:lnTo>
                  <a:pt x="1712722" y="177800"/>
                </a:lnTo>
                <a:lnTo>
                  <a:pt x="1663446" y="184150"/>
                </a:lnTo>
                <a:lnTo>
                  <a:pt x="1615821" y="198374"/>
                </a:lnTo>
                <a:lnTo>
                  <a:pt x="1576197" y="219075"/>
                </a:lnTo>
                <a:lnTo>
                  <a:pt x="1538097" y="245999"/>
                </a:lnTo>
                <a:lnTo>
                  <a:pt x="1504823" y="277749"/>
                </a:lnTo>
                <a:lnTo>
                  <a:pt x="1471422" y="314325"/>
                </a:lnTo>
                <a:lnTo>
                  <a:pt x="1441323" y="352425"/>
                </a:lnTo>
                <a:lnTo>
                  <a:pt x="1380998" y="431800"/>
                </a:lnTo>
                <a:lnTo>
                  <a:pt x="1350772" y="469900"/>
                </a:lnTo>
                <a:lnTo>
                  <a:pt x="1319022" y="506349"/>
                </a:lnTo>
                <a:lnTo>
                  <a:pt x="1282573" y="538099"/>
                </a:lnTo>
                <a:lnTo>
                  <a:pt x="1247648" y="566674"/>
                </a:lnTo>
                <a:lnTo>
                  <a:pt x="1207897" y="588899"/>
                </a:lnTo>
                <a:lnTo>
                  <a:pt x="1165098" y="607949"/>
                </a:lnTo>
                <a:lnTo>
                  <a:pt x="1118997" y="623824"/>
                </a:lnTo>
                <a:lnTo>
                  <a:pt x="1071372" y="638175"/>
                </a:lnTo>
                <a:lnTo>
                  <a:pt x="1023874" y="650875"/>
                </a:lnTo>
                <a:lnTo>
                  <a:pt x="974598" y="663575"/>
                </a:lnTo>
                <a:lnTo>
                  <a:pt x="928624" y="677799"/>
                </a:lnTo>
                <a:lnTo>
                  <a:pt x="882523" y="693674"/>
                </a:lnTo>
                <a:lnTo>
                  <a:pt x="839724" y="712724"/>
                </a:lnTo>
                <a:lnTo>
                  <a:pt x="801624" y="736600"/>
                </a:lnTo>
                <a:lnTo>
                  <a:pt x="766699" y="765175"/>
                </a:lnTo>
                <a:lnTo>
                  <a:pt x="738124" y="800100"/>
                </a:lnTo>
                <a:lnTo>
                  <a:pt x="714248" y="838200"/>
                </a:lnTo>
                <a:lnTo>
                  <a:pt x="695198" y="880999"/>
                </a:lnTo>
                <a:lnTo>
                  <a:pt x="679323" y="926973"/>
                </a:lnTo>
                <a:lnTo>
                  <a:pt x="665099" y="973074"/>
                </a:lnTo>
                <a:lnTo>
                  <a:pt x="652399" y="1022223"/>
                </a:lnTo>
                <a:lnTo>
                  <a:pt x="639699" y="1069848"/>
                </a:lnTo>
                <a:lnTo>
                  <a:pt x="625348" y="1117473"/>
                </a:lnTo>
                <a:lnTo>
                  <a:pt x="609473" y="1163574"/>
                </a:lnTo>
                <a:lnTo>
                  <a:pt x="590423" y="1206373"/>
                </a:lnTo>
                <a:lnTo>
                  <a:pt x="568198" y="1246124"/>
                </a:lnTo>
                <a:lnTo>
                  <a:pt x="539623" y="1281049"/>
                </a:lnTo>
                <a:lnTo>
                  <a:pt x="508000" y="1317498"/>
                </a:lnTo>
                <a:lnTo>
                  <a:pt x="471424" y="1349248"/>
                </a:lnTo>
                <a:lnTo>
                  <a:pt x="352425" y="1439799"/>
                </a:lnTo>
                <a:lnTo>
                  <a:pt x="314325" y="1469898"/>
                </a:lnTo>
                <a:lnTo>
                  <a:pt x="277749" y="1503299"/>
                </a:lnTo>
                <a:lnTo>
                  <a:pt x="245999" y="1536573"/>
                </a:lnTo>
                <a:lnTo>
                  <a:pt x="219075" y="1574673"/>
                </a:lnTo>
                <a:lnTo>
                  <a:pt x="198374" y="1614424"/>
                </a:lnTo>
                <a:lnTo>
                  <a:pt x="184150" y="1662049"/>
                </a:lnTo>
                <a:lnTo>
                  <a:pt x="177800" y="1711198"/>
                </a:lnTo>
                <a:lnTo>
                  <a:pt x="176149" y="1761998"/>
                </a:lnTo>
                <a:lnTo>
                  <a:pt x="180975" y="1815973"/>
                </a:lnTo>
                <a:lnTo>
                  <a:pt x="187325" y="1869948"/>
                </a:lnTo>
                <a:lnTo>
                  <a:pt x="195199" y="1923923"/>
                </a:lnTo>
                <a:lnTo>
                  <a:pt x="201549" y="1977898"/>
                </a:lnTo>
                <a:lnTo>
                  <a:pt x="204724" y="2031873"/>
                </a:lnTo>
                <a:lnTo>
                  <a:pt x="204724" y="2084197"/>
                </a:lnTo>
                <a:lnTo>
                  <a:pt x="198374" y="2133473"/>
                </a:lnTo>
                <a:lnTo>
                  <a:pt x="185674" y="2182622"/>
                </a:lnTo>
                <a:lnTo>
                  <a:pt x="166624" y="2228723"/>
                </a:lnTo>
                <a:lnTo>
                  <a:pt x="142875" y="2276348"/>
                </a:lnTo>
                <a:lnTo>
                  <a:pt x="115824" y="2323973"/>
                </a:lnTo>
                <a:lnTo>
                  <a:pt x="87249" y="2371598"/>
                </a:lnTo>
                <a:lnTo>
                  <a:pt x="60325" y="2417572"/>
                </a:lnTo>
                <a:lnTo>
                  <a:pt x="36449" y="2466848"/>
                </a:lnTo>
                <a:lnTo>
                  <a:pt x="17399" y="2514473"/>
                </a:lnTo>
                <a:lnTo>
                  <a:pt x="4699" y="2563622"/>
                </a:lnTo>
                <a:lnTo>
                  <a:pt x="0" y="2614422"/>
                </a:lnTo>
                <a:lnTo>
                  <a:pt x="4699" y="2665222"/>
                </a:lnTo>
                <a:lnTo>
                  <a:pt x="17399" y="2714371"/>
                </a:lnTo>
                <a:lnTo>
                  <a:pt x="36449" y="2761996"/>
                </a:lnTo>
                <a:lnTo>
                  <a:pt x="60325" y="2811272"/>
                </a:lnTo>
                <a:lnTo>
                  <a:pt x="87249" y="2857246"/>
                </a:lnTo>
                <a:lnTo>
                  <a:pt x="115824" y="2904871"/>
                </a:lnTo>
                <a:lnTo>
                  <a:pt x="142875" y="2952496"/>
                </a:lnTo>
                <a:lnTo>
                  <a:pt x="166624" y="3000121"/>
                </a:lnTo>
                <a:lnTo>
                  <a:pt x="185674" y="3046222"/>
                </a:lnTo>
                <a:lnTo>
                  <a:pt x="198374" y="3095371"/>
                </a:lnTo>
                <a:lnTo>
                  <a:pt x="204724" y="3144647"/>
                </a:lnTo>
                <a:lnTo>
                  <a:pt x="204724" y="3196971"/>
                </a:lnTo>
                <a:lnTo>
                  <a:pt x="201549" y="3250946"/>
                </a:lnTo>
                <a:lnTo>
                  <a:pt x="195199" y="3304921"/>
                </a:lnTo>
                <a:lnTo>
                  <a:pt x="187325" y="3358896"/>
                </a:lnTo>
                <a:lnTo>
                  <a:pt x="180975" y="3412871"/>
                </a:lnTo>
                <a:lnTo>
                  <a:pt x="176149" y="3466846"/>
                </a:lnTo>
                <a:lnTo>
                  <a:pt x="177800" y="3517646"/>
                </a:lnTo>
                <a:lnTo>
                  <a:pt x="184150" y="3566795"/>
                </a:lnTo>
                <a:lnTo>
                  <a:pt x="198374" y="3614420"/>
                </a:lnTo>
                <a:lnTo>
                  <a:pt x="219075" y="3654171"/>
                </a:lnTo>
                <a:lnTo>
                  <a:pt x="245999" y="3692271"/>
                </a:lnTo>
                <a:lnTo>
                  <a:pt x="277749" y="3725545"/>
                </a:lnTo>
                <a:lnTo>
                  <a:pt x="314325" y="3758946"/>
                </a:lnTo>
                <a:lnTo>
                  <a:pt x="352425" y="3789045"/>
                </a:lnTo>
                <a:lnTo>
                  <a:pt x="471424" y="3879596"/>
                </a:lnTo>
                <a:lnTo>
                  <a:pt x="508000" y="3911346"/>
                </a:lnTo>
                <a:lnTo>
                  <a:pt x="539623" y="3947795"/>
                </a:lnTo>
                <a:lnTo>
                  <a:pt x="568198" y="3982720"/>
                </a:lnTo>
                <a:lnTo>
                  <a:pt x="590423" y="4022471"/>
                </a:lnTo>
                <a:lnTo>
                  <a:pt x="609473" y="4065270"/>
                </a:lnTo>
                <a:lnTo>
                  <a:pt x="625348" y="4111371"/>
                </a:lnTo>
                <a:lnTo>
                  <a:pt x="639699" y="4158996"/>
                </a:lnTo>
                <a:lnTo>
                  <a:pt x="652399" y="4206621"/>
                </a:lnTo>
                <a:lnTo>
                  <a:pt x="665099" y="4255770"/>
                </a:lnTo>
                <a:lnTo>
                  <a:pt x="679323" y="4301871"/>
                </a:lnTo>
                <a:lnTo>
                  <a:pt x="695198" y="4347845"/>
                </a:lnTo>
                <a:lnTo>
                  <a:pt x="714248" y="4390644"/>
                </a:lnTo>
                <a:lnTo>
                  <a:pt x="738124" y="4428744"/>
                </a:lnTo>
                <a:lnTo>
                  <a:pt x="766699" y="4463669"/>
                </a:lnTo>
                <a:lnTo>
                  <a:pt x="801624" y="4492244"/>
                </a:lnTo>
                <a:lnTo>
                  <a:pt x="839724" y="4516120"/>
                </a:lnTo>
                <a:lnTo>
                  <a:pt x="882523" y="4535170"/>
                </a:lnTo>
                <a:lnTo>
                  <a:pt x="928624" y="4551045"/>
                </a:lnTo>
                <a:lnTo>
                  <a:pt x="974598" y="4565269"/>
                </a:lnTo>
                <a:lnTo>
                  <a:pt x="1023874" y="4577969"/>
                </a:lnTo>
                <a:lnTo>
                  <a:pt x="1071372" y="4590669"/>
                </a:lnTo>
                <a:lnTo>
                  <a:pt x="1118997" y="4605020"/>
                </a:lnTo>
                <a:lnTo>
                  <a:pt x="1165098" y="4620895"/>
                </a:lnTo>
                <a:lnTo>
                  <a:pt x="1207897" y="4639945"/>
                </a:lnTo>
                <a:lnTo>
                  <a:pt x="1247648" y="4662170"/>
                </a:lnTo>
                <a:lnTo>
                  <a:pt x="1282573" y="4690745"/>
                </a:lnTo>
                <a:lnTo>
                  <a:pt x="1319022" y="4722495"/>
                </a:lnTo>
                <a:lnTo>
                  <a:pt x="1350772" y="4758944"/>
                </a:lnTo>
                <a:lnTo>
                  <a:pt x="1380998" y="4797044"/>
                </a:lnTo>
                <a:lnTo>
                  <a:pt x="1441323" y="4876419"/>
                </a:lnTo>
                <a:lnTo>
                  <a:pt x="1471422" y="4914519"/>
                </a:lnTo>
                <a:lnTo>
                  <a:pt x="1504823" y="4951095"/>
                </a:lnTo>
                <a:lnTo>
                  <a:pt x="1538097" y="4982794"/>
                </a:lnTo>
                <a:lnTo>
                  <a:pt x="1576197" y="5009781"/>
                </a:lnTo>
                <a:lnTo>
                  <a:pt x="1615821" y="5030419"/>
                </a:lnTo>
                <a:lnTo>
                  <a:pt x="1663446" y="5044706"/>
                </a:lnTo>
                <a:lnTo>
                  <a:pt x="1712722" y="5051056"/>
                </a:lnTo>
                <a:lnTo>
                  <a:pt x="1763522" y="5052644"/>
                </a:lnTo>
                <a:lnTo>
                  <a:pt x="1817497" y="5047881"/>
                </a:lnTo>
                <a:lnTo>
                  <a:pt x="1871472" y="5041531"/>
                </a:lnTo>
                <a:lnTo>
                  <a:pt x="1925447" y="5033594"/>
                </a:lnTo>
                <a:lnTo>
                  <a:pt x="1979422" y="5027244"/>
                </a:lnTo>
                <a:lnTo>
                  <a:pt x="2033397" y="5024069"/>
                </a:lnTo>
                <a:lnTo>
                  <a:pt x="2085721" y="5024069"/>
                </a:lnTo>
                <a:lnTo>
                  <a:pt x="2134870" y="5030419"/>
                </a:lnTo>
                <a:lnTo>
                  <a:pt x="2184146" y="5043119"/>
                </a:lnTo>
                <a:lnTo>
                  <a:pt x="2231771" y="5062169"/>
                </a:lnTo>
                <a:lnTo>
                  <a:pt x="2327021" y="5112969"/>
                </a:lnTo>
                <a:lnTo>
                  <a:pt x="2374646" y="5141531"/>
                </a:lnTo>
                <a:lnTo>
                  <a:pt x="2420620" y="5168519"/>
                </a:lnTo>
                <a:lnTo>
                  <a:pt x="2469896" y="5192331"/>
                </a:lnTo>
                <a:lnTo>
                  <a:pt x="2517521" y="5211381"/>
                </a:lnTo>
                <a:lnTo>
                  <a:pt x="2566670" y="5224081"/>
                </a:lnTo>
                <a:lnTo>
                  <a:pt x="2617470" y="5228844"/>
                </a:lnTo>
                <a:lnTo>
                  <a:pt x="2668270" y="5224081"/>
                </a:lnTo>
                <a:lnTo>
                  <a:pt x="2717419" y="5211381"/>
                </a:lnTo>
                <a:lnTo>
                  <a:pt x="2765044" y="5192331"/>
                </a:lnTo>
                <a:lnTo>
                  <a:pt x="2814320" y="5168519"/>
                </a:lnTo>
                <a:lnTo>
                  <a:pt x="2860294" y="5141531"/>
                </a:lnTo>
                <a:lnTo>
                  <a:pt x="2907919" y="5112969"/>
                </a:lnTo>
                <a:lnTo>
                  <a:pt x="3003168" y="5062169"/>
                </a:lnTo>
                <a:lnTo>
                  <a:pt x="3049269" y="5043119"/>
                </a:lnTo>
                <a:lnTo>
                  <a:pt x="3100069" y="5030419"/>
                </a:lnTo>
                <a:lnTo>
                  <a:pt x="3149218" y="5024069"/>
                </a:lnTo>
                <a:lnTo>
                  <a:pt x="3201542" y="5024069"/>
                </a:lnTo>
                <a:lnTo>
                  <a:pt x="3255517" y="5027244"/>
                </a:lnTo>
                <a:lnTo>
                  <a:pt x="3309492" y="5033594"/>
                </a:lnTo>
                <a:lnTo>
                  <a:pt x="3363467" y="5041531"/>
                </a:lnTo>
                <a:lnTo>
                  <a:pt x="3417442" y="5047881"/>
                </a:lnTo>
                <a:lnTo>
                  <a:pt x="3471417" y="5052644"/>
                </a:lnTo>
                <a:lnTo>
                  <a:pt x="3522217" y="5051056"/>
                </a:lnTo>
                <a:lnTo>
                  <a:pt x="3571493" y="5044706"/>
                </a:lnTo>
                <a:lnTo>
                  <a:pt x="3619118" y="5030419"/>
                </a:lnTo>
                <a:lnTo>
                  <a:pt x="3658742" y="5009781"/>
                </a:lnTo>
                <a:lnTo>
                  <a:pt x="3696842" y="4982794"/>
                </a:lnTo>
                <a:lnTo>
                  <a:pt x="3730116" y="4951095"/>
                </a:lnTo>
                <a:lnTo>
                  <a:pt x="3763517" y="4914519"/>
                </a:lnTo>
                <a:lnTo>
                  <a:pt x="3793616" y="4876419"/>
                </a:lnTo>
                <a:lnTo>
                  <a:pt x="3853941" y="4797044"/>
                </a:lnTo>
                <a:lnTo>
                  <a:pt x="3884167" y="4758944"/>
                </a:lnTo>
                <a:lnTo>
                  <a:pt x="3915917" y="4722495"/>
                </a:lnTo>
                <a:lnTo>
                  <a:pt x="3952366" y="4690745"/>
                </a:lnTo>
                <a:lnTo>
                  <a:pt x="3987291" y="4662170"/>
                </a:lnTo>
                <a:lnTo>
                  <a:pt x="4027042" y="4639945"/>
                </a:lnTo>
                <a:lnTo>
                  <a:pt x="4069841" y="4620895"/>
                </a:lnTo>
                <a:lnTo>
                  <a:pt x="4115942" y="4605020"/>
                </a:lnTo>
                <a:lnTo>
                  <a:pt x="4163567" y="4590669"/>
                </a:lnTo>
                <a:lnTo>
                  <a:pt x="4211066" y="4577969"/>
                </a:lnTo>
                <a:lnTo>
                  <a:pt x="4260342" y="4565269"/>
                </a:lnTo>
                <a:lnTo>
                  <a:pt x="4306316" y="4551045"/>
                </a:lnTo>
                <a:lnTo>
                  <a:pt x="4352417" y="4535170"/>
                </a:lnTo>
                <a:lnTo>
                  <a:pt x="4395216" y="4516120"/>
                </a:lnTo>
                <a:lnTo>
                  <a:pt x="4433316" y="4492244"/>
                </a:lnTo>
                <a:lnTo>
                  <a:pt x="4468241" y="4463669"/>
                </a:lnTo>
                <a:lnTo>
                  <a:pt x="4496816" y="4428744"/>
                </a:lnTo>
                <a:lnTo>
                  <a:pt x="4520692" y="4390644"/>
                </a:lnTo>
                <a:lnTo>
                  <a:pt x="4539742" y="4347845"/>
                </a:lnTo>
                <a:lnTo>
                  <a:pt x="4555617" y="4301871"/>
                </a:lnTo>
                <a:lnTo>
                  <a:pt x="4569841" y="4255770"/>
                </a:lnTo>
                <a:lnTo>
                  <a:pt x="4582541" y="4206621"/>
                </a:lnTo>
                <a:lnTo>
                  <a:pt x="4595241" y="4158996"/>
                </a:lnTo>
                <a:lnTo>
                  <a:pt x="4609592" y="4111371"/>
                </a:lnTo>
                <a:lnTo>
                  <a:pt x="4625467" y="4065270"/>
                </a:lnTo>
                <a:lnTo>
                  <a:pt x="4644517" y="4022471"/>
                </a:lnTo>
                <a:lnTo>
                  <a:pt x="4666742" y="3982720"/>
                </a:lnTo>
                <a:lnTo>
                  <a:pt x="4695317" y="3947795"/>
                </a:lnTo>
                <a:lnTo>
                  <a:pt x="4726940" y="3911346"/>
                </a:lnTo>
                <a:lnTo>
                  <a:pt x="4763516" y="3879596"/>
                </a:lnTo>
                <a:lnTo>
                  <a:pt x="4801616" y="3849370"/>
                </a:lnTo>
                <a:lnTo>
                  <a:pt x="4842891" y="3819271"/>
                </a:lnTo>
                <a:lnTo>
                  <a:pt x="4882515" y="3789045"/>
                </a:lnTo>
                <a:lnTo>
                  <a:pt x="4920615" y="3758946"/>
                </a:lnTo>
                <a:lnTo>
                  <a:pt x="4957191" y="3725545"/>
                </a:lnTo>
                <a:lnTo>
                  <a:pt x="4988941" y="3692271"/>
                </a:lnTo>
                <a:lnTo>
                  <a:pt x="5015865" y="3654171"/>
                </a:lnTo>
                <a:lnTo>
                  <a:pt x="5036566" y="3614420"/>
                </a:lnTo>
                <a:lnTo>
                  <a:pt x="5050790" y="3566795"/>
                </a:lnTo>
                <a:lnTo>
                  <a:pt x="5057140" y="3517646"/>
                </a:lnTo>
                <a:lnTo>
                  <a:pt x="5058791" y="3466846"/>
                </a:lnTo>
                <a:lnTo>
                  <a:pt x="5053965" y="3412871"/>
                </a:lnTo>
                <a:lnTo>
                  <a:pt x="5047615" y="3358896"/>
                </a:lnTo>
                <a:lnTo>
                  <a:pt x="5039741" y="3304921"/>
                </a:lnTo>
                <a:lnTo>
                  <a:pt x="5033391" y="3250946"/>
                </a:lnTo>
                <a:lnTo>
                  <a:pt x="5030216" y="3196971"/>
                </a:lnTo>
                <a:lnTo>
                  <a:pt x="5030216" y="3144647"/>
                </a:lnTo>
                <a:lnTo>
                  <a:pt x="5036566" y="3095371"/>
                </a:lnTo>
                <a:lnTo>
                  <a:pt x="5049266" y="3046222"/>
                </a:lnTo>
                <a:lnTo>
                  <a:pt x="5068316" y="3000121"/>
                </a:lnTo>
                <a:lnTo>
                  <a:pt x="5119116" y="2904871"/>
                </a:lnTo>
                <a:lnTo>
                  <a:pt x="5147691" y="2857246"/>
                </a:lnTo>
                <a:lnTo>
                  <a:pt x="5174615" y="2811272"/>
                </a:lnTo>
                <a:lnTo>
                  <a:pt x="5198491" y="2761996"/>
                </a:lnTo>
                <a:lnTo>
                  <a:pt x="5217541" y="2714371"/>
                </a:lnTo>
                <a:lnTo>
                  <a:pt x="5230241" y="2665222"/>
                </a:lnTo>
                <a:lnTo>
                  <a:pt x="5234940" y="2614422"/>
                </a:lnTo>
                <a:lnTo>
                  <a:pt x="5230241" y="2563622"/>
                </a:lnTo>
                <a:lnTo>
                  <a:pt x="5217541" y="2514473"/>
                </a:lnTo>
                <a:lnTo>
                  <a:pt x="5198491" y="2466848"/>
                </a:lnTo>
                <a:lnTo>
                  <a:pt x="5174615" y="2417572"/>
                </a:lnTo>
                <a:lnTo>
                  <a:pt x="5147691" y="2371598"/>
                </a:lnTo>
                <a:lnTo>
                  <a:pt x="5119116" y="2323973"/>
                </a:lnTo>
                <a:lnTo>
                  <a:pt x="5068316" y="2228723"/>
                </a:lnTo>
                <a:lnTo>
                  <a:pt x="5049266" y="2182622"/>
                </a:lnTo>
                <a:lnTo>
                  <a:pt x="5036566" y="2133473"/>
                </a:lnTo>
                <a:lnTo>
                  <a:pt x="5030216" y="2084197"/>
                </a:lnTo>
                <a:lnTo>
                  <a:pt x="5030216" y="2031873"/>
                </a:lnTo>
                <a:lnTo>
                  <a:pt x="5033391" y="1977898"/>
                </a:lnTo>
                <a:lnTo>
                  <a:pt x="5039741" y="1923923"/>
                </a:lnTo>
                <a:lnTo>
                  <a:pt x="5047615" y="1869948"/>
                </a:lnTo>
                <a:lnTo>
                  <a:pt x="5053965" y="1815973"/>
                </a:lnTo>
                <a:lnTo>
                  <a:pt x="5058791" y="1761998"/>
                </a:lnTo>
                <a:lnTo>
                  <a:pt x="5057140" y="1711198"/>
                </a:lnTo>
                <a:lnTo>
                  <a:pt x="5050790" y="1662049"/>
                </a:lnTo>
                <a:lnTo>
                  <a:pt x="5036566" y="1614424"/>
                </a:lnTo>
                <a:lnTo>
                  <a:pt x="5015865" y="1574673"/>
                </a:lnTo>
                <a:lnTo>
                  <a:pt x="4988941" y="1536573"/>
                </a:lnTo>
                <a:lnTo>
                  <a:pt x="4957191" y="1503299"/>
                </a:lnTo>
                <a:lnTo>
                  <a:pt x="4920615" y="1469898"/>
                </a:lnTo>
                <a:lnTo>
                  <a:pt x="4882515" y="1439799"/>
                </a:lnTo>
                <a:lnTo>
                  <a:pt x="4842891" y="1409573"/>
                </a:lnTo>
                <a:lnTo>
                  <a:pt x="4801616" y="1379474"/>
                </a:lnTo>
                <a:lnTo>
                  <a:pt x="4763516" y="1349248"/>
                </a:lnTo>
                <a:lnTo>
                  <a:pt x="4726940" y="1317498"/>
                </a:lnTo>
                <a:lnTo>
                  <a:pt x="4695317" y="1281049"/>
                </a:lnTo>
                <a:lnTo>
                  <a:pt x="4666742" y="1246124"/>
                </a:lnTo>
                <a:lnTo>
                  <a:pt x="4644517" y="1206373"/>
                </a:lnTo>
                <a:lnTo>
                  <a:pt x="4625467" y="1163574"/>
                </a:lnTo>
                <a:lnTo>
                  <a:pt x="4609592" y="1117473"/>
                </a:lnTo>
                <a:lnTo>
                  <a:pt x="4595241" y="1069848"/>
                </a:lnTo>
                <a:lnTo>
                  <a:pt x="4582541" y="1022223"/>
                </a:lnTo>
                <a:lnTo>
                  <a:pt x="4569841" y="973074"/>
                </a:lnTo>
                <a:lnTo>
                  <a:pt x="4555617" y="926973"/>
                </a:lnTo>
                <a:lnTo>
                  <a:pt x="4539742" y="880999"/>
                </a:lnTo>
                <a:lnTo>
                  <a:pt x="4520692" y="838200"/>
                </a:lnTo>
                <a:lnTo>
                  <a:pt x="4496816" y="800100"/>
                </a:lnTo>
                <a:lnTo>
                  <a:pt x="4468241" y="765175"/>
                </a:lnTo>
                <a:lnTo>
                  <a:pt x="4433316" y="736600"/>
                </a:lnTo>
                <a:lnTo>
                  <a:pt x="4395216" y="712724"/>
                </a:lnTo>
                <a:lnTo>
                  <a:pt x="4352417" y="693674"/>
                </a:lnTo>
                <a:lnTo>
                  <a:pt x="4306316" y="677799"/>
                </a:lnTo>
                <a:lnTo>
                  <a:pt x="4260342" y="663575"/>
                </a:lnTo>
                <a:lnTo>
                  <a:pt x="4211066" y="650875"/>
                </a:lnTo>
                <a:lnTo>
                  <a:pt x="4163567" y="638175"/>
                </a:lnTo>
                <a:lnTo>
                  <a:pt x="4115942" y="623824"/>
                </a:lnTo>
                <a:lnTo>
                  <a:pt x="4069841" y="607949"/>
                </a:lnTo>
                <a:lnTo>
                  <a:pt x="4027042" y="588899"/>
                </a:lnTo>
                <a:lnTo>
                  <a:pt x="3987291" y="566674"/>
                </a:lnTo>
                <a:lnTo>
                  <a:pt x="3952366" y="538099"/>
                </a:lnTo>
                <a:lnTo>
                  <a:pt x="3915917" y="506349"/>
                </a:lnTo>
                <a:lnTo>
                  <a:pt x="3884167" y="469900"/>
                </a:lnTo>
                <a:lnTo>
                  <a:pt x="3853941" y="431800"/>
                </a:lnTo>
                <a:lnTo>
                  <a:pt x="3793616" y="352425"/>
                </a:lnTo>
                <a:lnTo>
                  <a:pt x="3763517" y="314325"/>
                </a:lnTo>
                <a:lnTo>
                  <a:pt x="3730116" y="277749"/>
                </a:lnTo>
                <a:lnTo>
                  <a:pt x="3696842" y="245999"/>
                </a:lnTo>
                <a:lnTo>
                  <a:pt x="3658742" y="219075"/>
                </a:lnTo>
                <a:lnTo>
                  <a:pt x="3619118" y="198374"/>
                </a:lnTo>
                <a:lnTo>
                  <a:pt x="3571493" y="184150"/>
                </a:lnTo>
                <a:lnTo>
                  <a:pt x="3522217" y="177800"/>
                </a:lnTo>
                <a:lnTo>
                  <a:pt x="3471417" y="176149"/>
                </a:lnTo>
                <a:lnTo>
                  <a:pt x="3417442" y="180975"/>
                </a:lnTo>
                <a:lnTo>
                  <a:pt x="3363467" y="187325"/>
                </a:lnTo>
                <a:lnTo>
                  <a:pt x="3309492" y="195199"/>
                </a:lnTo>
                <a:lnTo>
                  <a:pt x="3255517" y="201549"/>
                </a:lnTo>
                <a:lnTo>
                  <a:pt x="3201542" y="204724"/>
                </a:lnTo>
                <a:lnTo>
                  <a:pt x="3149218" y="204724"/>
                </a:lnTo>
                <a:lnTo>
                  <a:pt x="3100069" y="198374"/>
                </a:lnTo>
                <a:lnTo>
                  <a:pt x="3049269" y="185674"/>
                </a:lnTo>
                <a:lnTo>
                  <a:pt x="3003168" y="166624"/>
                </a:lnTo>
                <a:lnTo>
                  <a:pt x="2907919" y="115824"/>
                </a:lnTo>
                <a:lnTo>
                  <a:pt x="2860294" y="87249"/>
                </a:lnTo>
                <a:lnTo>
                  <a:pt x="2814320" y="60325"/>
                </a:lnTo>
                <a:lnTo>
                  <a:pt x="2765044" y="36449"/>
                </a:lnTo>
                <a:lnTo>
                  <a:pt x="2717419" y="17399"/>
                </a:lnTo>
                <a:lnTo>
                  <a:pt x="2668270" y="4699"/>
                </a:lnTo>
                <a:lnTo>
                  <a:pt x="2617470" y="0"/>
                </a:lnTo>
                <a:close/>
              </a:path>
            </a:pathLst>
          </a:custGeom>
          <a:solidFill>
            <a:srgbClr val="F3F3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0"/>
            <a:ext cx="283845" cy="6858000"/>
          </a:xfrm>
          <a:custGeom>
            <a:avLst/>
            <a:gdLst/>
            <a:ahLst/>
            <a:cxnLst/>
            <a:rect l="l" t="t" r="r" b="b"/>
            <a:pathLst>
              <a:path w="283845" h="6858000">
                <a:moveTo>
                  <a:pt x="283464" y="0"/>
                </a:moveTo>
                <a:lnTo>
                  <a:pt x="0" y="0"/>
                </a:lnTo>
                <a:lnTo>
                  <a:pt x="0" y="6858000"/>
                </a:lnTo>
                <a:lnTo>
                  <a:pt x="283464" y="6858000"/>
                </a:lnTo>
                <a:lnTo>
                  <a:pt x="283464" y="0"/>
                </a:lnTo>
                <a:close/>
              </a:path>
            </a:pathLst>
          </a:custGeom>
          <a:solidFill>
            <a:srgbClr val="2A1A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63342" y="1750263"/>
            <a:ext cx="7465314" cy="2921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3F3F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885825" cy="6858000"/>
          </a:xfrm>
          <a:custGeom>
            <a:avLst/>
            <a:gdLst/>
            <a:ahLst/>
            <a:cxnLst/>
            <a:rect l="l" t="t" r="r" b="b"/>
            <a:pathLst>
              <a:path w="885825" h="6858000">
                <a:moveTo>
                  <a:pt x="709307" y="0"/>
                </a:moveTo>
                <a:lnTo>
                  <a:pt x="0" y="0"/>
                </a:lnTo>
                <a:lnTo>
                  <a:pt x="0" y="6857999"/>
                </a:lnTo>
                <a:lnTo>
                  <a:pt x="709307" y="6857999"/>
                </a:lnTo>
                <a:lnTo>
                  <a:pt x="710895" y="6789736"/>
                </a:lnTo>
                <a:lnTo>
                  <a:pt x="718832" y="6729412"/>
                </a:lnTo>
                <a:lnTo>
                  <a:pt x="729932" y="6677025"/>
                </a:lnTo>
                <a:lnTo>
                  <a:pt x="744220" y="6630987"/>
                </a:lnTo>
                <a:lnTo>
                  <a:pt x="760082" y="6589712"/>
                </a:lnTo>
                <a:lnTo>
                  <a:pt x="779132" y="6553200"/>
                </a:lnTo>
                <a:lnTo>
                  <a:pt x="817206" y="6477000"/>
                </a:lnTo>
                <a:lnTo>
                  <a:pt x="833081" y="6440487"/>
                </a:lnTo>
                <a:lnTo>
                  <a:pt x="848944" y="6399212"/>
                </a:lnTo>
                <a:lnTo>
                  <a:pt x="864819" y="6353175"/>
                </a:lnTo>
                <a:lnTo>
                  <a:pt x="875919" y="6300787"/>
                </a:lnTo>
                <a:lnTo>
                  <a:pt x="882269" y="6240462"/>
                </a:lnTo>
                <a:lnTo>
                  <a:pt x="885444" y="6172200"/>
                </a:lnTo>
                <a:lnTo>
                  <a:pt x="882269" y="6103937"/>
                </a:lnTo>
                <a:lnTo>
                  <a:pt x="875919" y="6043612"/>
                </a:lnTo>
                <a:lnTo>
                  <a:pt x="864819" y="5991225"/>
                </a:lnTo>
                <a:lnTo>
                  <a:pt x="848944" y="5945187"/>
                </a:lnTo>
                <a:lnTo>
                  <a:pt x="833081" y="5903912"/>
                </a:lnTo>
                <a:lnTo>
                  <a:pt x="817206" y="5867400"/>
                </a:lnTo>
                <a:lnTo>
                  <a:pt x="779132" y="5791200"/>
                </a:lnTo>
                <a:lnTo>
                  <a:pt x="760082" y="5754687"/>
                </a:lnTo>
                <a:lnTo>
                  <a:pt x="744220" y="5713412"/>
                </a:lnTo>
                <a:lnTo>
                  <a:pt x="729932" y="5667375"/>
                </a:lnTo>
                <a:lnTo>
                  <a:pt x="718832" y="5614987"/>
                </a:lnTo>
                <a:lnTo>
                  <a:pt x="710895" y="5554599"/>
                </a:lnTo>
                <a:lnTo>
                  <a:pt x="709307" y="5486400"/>
                </a:lnTo>
                <a:lnTo>
                  <a:pt x="710895" y="5418074"/>
                </a:lnTo>
                <a:lnTo>
                  <a:pt x="718832" y="5357749"/>
                </a:lnTo>
                <a:lnTo>
                  <a:pt x="729932" y="5305425"/>
                </a:lnTo>
                <a:lnTo>
                  <a:pt x="744220" y="5259324"/>
                </a:lnTo>
                <a:lnTo>
                  <a:pt x="760082" y="5218049"/>
                </a:lnTo>
                <a:lnTo>
                  <a:pt x="779132" y="5181600"/>
                </a:lnTo>
                <a:lnTo>
                  <a:pt x="817206" y="5105400"/>
                </a:lnTo>
                <a:lnTo>
                  <a:pt x="833081" y="5068824"/>
                </a:lnTo>
                <a:lnTo>
                  <a:pt x="848944" y="5027549"/>
                </a:lnTo>
                <a:lnTo>
                  <a:pt x="864819" y="4981575"/>
                </a:lnTo>
                <a:lnTo>
                  <a:pt x="875919" y="4929124"/>
                </a:lnTo>
                <a:lnTo>
                  <a:pt x="882269" y="4868799"/>
                </a:lnTo>
                <a:lnTo>
                  <a:pt x="885444" y="4800600"/>
                </a:lnTo>
                <a:lnTo>
                  <a:pt x="882269" y="4732274"/>
                </a:lnTo>
                <a:lnTo>
                  <a:pt x="875919" y="4671949"/>
                </a:lnTo>
                <a:lnTo>
                  <a:pt x="864819" y="4619625"/>
                </a:lnTo>
                <a:lnTo>
                  <a:pt x="848944" y="4573524"/>
                </a:lnTo>
                <a:lnTo>
                  <a:pt x="833081" y="4532249"/>
                </a:lnTo>
                <a:lnTo>
                  <a:pt x="817206" y="4495800"/>
                </a:lnTo>
                <a:lnTo>
                  <a:pt x="779132" y="4419600"/>
                </a:lnTo>
                <a:lnTo>
                  <a:pt x="760082" y="4383024"/>
                </a:lnTo>
                <a:lnTo>
                  <a:pt x="744220" y="4341749"/>
                </a:lnTo>
                <a:lnTo>
                  <a:pt x="729932" y="4295775"/>
                </a:lnTo>
                <a:lnTo>
                  <a:pt x="718832" y="4243324"/>
                </a:lnTo>
                <a:lnTo>
                  <a:pt x="710895" y="4182999"/>
                </a:lnTo>
                <a:lnTo>
                  <a:pt x="709307" y="4114800"/>
                </a:lnTo>
                <a:lnTo>
                  <a:pt x="710895" y="4046474"/>
                </a:lnTo>
                <a:lnTo>
                  <a:pt x="718832" y="3986149"/>
                </a:lnTo>
                <a:lnTo>
                  <a:pt x="729932" y="3933825"/>
                </a:lnTo>
                <a:lnTo>
                  <a:pt x="744220" y="3887724"/>
                </a:lnTo>
                <a:lnTo>
                  <a:pt x="760082" y="3846449"/>
                </a:lnTo>
                <a:lnTo>
                  <a:pt x="779132" y="3810000"/>
                </a:lnTo>
                <a:lnTo>
                  <a:pt x="817206" y="3733800"/>
                </a:lnTo>
                <a:lnTo>
                  <a:pt x="833081" y="3697224"/>
                </a:lnTo>
                <a:lnTo>
                  <a:pt x="848944" y="3655949"/>
                </a:lnTo>
                <a:lnTo>
                  <a:pt x="864819" y="3609975"/>
                </a:lnTo>
                <a:lnTo>
                  <a:pt x="875919" y="3557524"/>
                </a:lnTo>
                <a:lnTo>
                  <a:pt x="882269" y="3497199"/>
                </a:lnTo>
                <a:lnTo>
                  <a:pt x="885444" y="3427349"/>
                </a:lnTo>
                <a:lnTo>
                  <a:pt x="882269" y="3360674"/>
                </a:lnTo>
                <a:lnTo>
                  <a:pt x="875919" y="3300349"/>
                </a:lnTo>
                <a:lnTo>
                  <a:pt x="864819" y="3248025"/>
                </a:lnTo>
                <a:lnTo>
                  <a:pt x="848944" y="3201924"/>
                </a:lnTo>
                <a:lnTo>
                  <a:pt x="833081" y="3160649"/>
                </a:lnTo>
                <a:lnTo>
                  <a:pt x="817206" y="3124200"/>
                </a:lnTo>
                <a:lnTo>
                  <a:pt x="779132" y="3048000"/>
                </a:lnTo>
                <a:lnTo>
                  <a:pt x="760082" y="3011424"/>
                </a:lnTo>
                <a:lnTo>
                  <a:pt x="744220" y="2970149"/>
                </a:lnTo>
                <a:lnTo>
                  <a:pt x="729932" y="2924175"/>
                </a:lnTo>
                <a:lnTo>
                  <a:pt x="718832" y="2871724"/>
                </a:lnTo>
                <a:lnTo>
                  <a:pt x="710895" y="2811399"/>
                </a:lnTo>
                <a:lnTo>
                  <a:pt x="709307" y="2743200"/>
                </a:lnTo>
                <a:lnTo>
                  <a:pt x="710895" y="2674874"/>
                </a:lnTo>
                <a:lnTo>
                  <a:pt x="718832" y="2614549"/>
                </a:lnTo>
                <a:lnTo>
                  <a:pt x="729932" y="2562225"/>
                </a:lnTo>
                <a:lnTo>
                  <a:pt x="744220" y="2516124"/>
                </a:lnTo>
                <a:lnTo>
                  <a:pt x="760082" y="2474849"/>
                </a:lnTo>
                <a:lnTo>
                  <a:pt x="779132" y="2438400"/>
                </a:lnTo>
                <a:lnTo>
                  <a:pt x="817206" y="2362200"/>
                </a:lnTo>
                <a:lnTo>
                  <a:pt x="833081" y="2325624"/>
                </a:lnTo>
                <a:lnTo>
                  <a:pt x="848944" y="2284349"/>
                </a:lnTo>
                <a:lnTo>
                  <a:pt x="864819" y="2238375"/>
                </a:lnTo>
                <a:lnTo>
                  <a:pt x="875919" y="2185924"/>
                </a:lnTo>
                <a:lnTo>
                  <a:pt x="882269" y="2125599"/>
                </a:lnTo>
                <a:lnTo>
                  <a:pt x="885444" y="2057400"/>
                </a:lnTo>
                <a:lnTo>
                  <a:pt x="882269" y="1989074"/>
                </a:lnTo>
                <a:lnTo>
                  <a:pt x="875919" y="1928749"/>
                </a:lnTo>
                <a:lnTo>
                  <a:pt x="864819" y="1876425"/>
                </a:lnTo>
                <a:lnTo>
                  <a:pt x="848944" y="1830324"/>
                </a:lnTo>
                <a:lnTo>
                  <a:pt x="833081" y="1789049"/>
                </a:lnTo>
                <a:lnTo>
                  <a:pt x="817206" y="1752600"/>
                </a:lnTo>
                <a:lnTo>
                  <a:pt x="779132" y="1676400"/>
                </a:lnTo>
                <a:lnTo>
                  <a:pt x="760082" y="1639824"/>
                </a:lnTo>
                <a:lnTo>
                  <a:pt x="744220" y="1598549"/>
                </a:lnTo>
                <a:lnTo>
                  <a:pt x="729932" y="1552575"/>
                </a:lnTo>
                <a:lnTo>
                  <a:pt x="718832" y="1500124"/>
                </a:lnTo>
                <a:lnTo>
                  <a:pt x="710895" y="1439799"/>
                </a:lnTo>
                <a:lnTo>
                  <a:pt x="709307" y="1371600"/>
                </a:lnTo>
                <a:lnTo>
                  <a:pt x="710895" y="1303274"/>
                </a:lnTo>
                <a:lnTo>
                  <a:pt x="718832" y="1242949"/>
                </a:lnTo>
                <a:lnTo>
                  <a:pt x="729932" y="1190625"/>
                </a:lnTo>
                <a:lnTo>
                  <a:pt x="744220" y="1144524"/>
                </a:lnTo>
                <a:lnTo>
                  <a:pt x="760082" y="1103249"/>
                </a:lnTo>
                <a:lnTo>
                  <a:pt x="779132" y="1066800"/>
                </a:lnTo>
                <a:lnTo>
                  <a:pt x="817206" y="990600"/>
                </a:lnTo>
                <a:lnTo>
                  <a:pt x="833081" y="954024"/>
                </a:lnTo>
                <a:lnTo>
                  <a:pt x="848944" y="912749"/>
                </a:lnTo>
                <a:lnTo>
                  <a:pt x="864819" y="866775"/>
                </a:lnTo>
                <a:lnTo>
                  <a:pt x="875919" y="814324"/>
                </a:lnTo>
                <a:lnTo>
                  <a:pt x="882269" y="753999"/>
                </a:lnTo>
                <a:lnTo>
                  <a:pt x="885444" y="685800"/>
                </a:lnTo>
                <a:lnTo>
                  <a:pt x="882269" y="617474"/>
                </a:lnTo>
                <a:lnTo>
                  <a:pt x="875919" y="557149"/>
                </a:lnTo>
                <a:lnTo>
                  <a:pt x="864819" y="504825"/>
                </a:lnTo>
                <a:lnTo>
                  <a:pt x="848944" y="458724"/>
                </a:lnTo>
                <a:lnTo>
                  <a:pt x="833081" y="417449"/>
                </a:lnTo>
                <a:lnTo>
                  <a:pt x="817206" y="381000"/>
                </a:lnTo>
                <a:lnTo>
                  <a:pt x="779132" y="304800"/>
                </a:lnTo>
                <a:lnTo>
                  <a:pt x="760082" y="268224"/>
                </a:lnTo>
                <a:lnTo>
                  <a:pt x="744220" y="226949"/>
                </a:lnTo>
                <a:lnTo>
                  <a:pt x="729932" y="180975"/>
                </a:lnTo>
                <a:lnTo>
                  <a:pt x="718832" y="128524"/>
                </a:lnTo>
                <a:lnTo>
                  <a:pt x="710895" y="68199"/>
                </a:lnTo>
                <a:lnTo>
                  <a:pt x="709307" y="0"/>
                </a:lnTo>
                <a:close/>
              </a:path>
            </a:pathLst>
          </a:custGeom>
          <a:solidFill>
            <a:srgbClr val="2A1A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1908535" y="0"/>
            <a:ext cx="283845" cy="6858000"/>
          </a:xfrm>
          <a:custGeom>
            <a:avLst/>
            <a:gdLst/>
            <a:ahLst/>
            <a:cxnLst/>
            <a:rect l="l" t="t" r="r" b="b"/>
            <a:pathLst>
              <a:path w="283845" h="6858000">
                <a:moveTo>
                  <a:pt x="283464" y="0"/>
                </a:moveTo>
                <a:lnTo>
                  <a:pt x="0" y="0"/>
                </a:lnTo>
                <a:lnTo>
                  <a:pt x="0" y="6858000"/>
                </a:lnTo>
                <a:lnTo>
                  <a:pt x="283464" y="6858000"/>
                </a:lnTo>
                <a:lnTo>
                  <a:pt x="283464" y="0"/>
                </a:lnTo>
                <a:close/>
              </a:path>
            </a:pathLst>
          </a:custGeom>
          <a:solidFill>
            <a:srgbClr val="F8B32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06246" y="-41960"/>
            <a:ext cx="10434320" cy="13576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00" b="0" i="0">
                <a:solidFill>
                  <a:srgbClr val="2A1A00"/>
                </a:solidFill>
                <a:latin typeface="Impact"/>
                <a:cs typeface="Impac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45323" y="1351533"/>
            <a:ext cx="8147684" cy="2120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uploads/system/uploads/attachment_data/file/335190/English_Appendix_2_-_Vocabulary_grammar_and_punctuation.pdf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uploads/system/uploads/attachment_data/file/239784/English_Appendix_1_-_Spelling.pdf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2363342" y="1066800"/>
            <a:ext cx="7465314" cy="2921635"/>
          </a:xfrm>
          <a:prstGeom prst="rect">
            <a:avLst/>
          </a:prstGeom>
        </p:spPr>
        <p:txBody>
          <a:bodyPr vert="horz" wrap="square" lIns="0" tIns="177800" rIns="0" bIns="0" rtlCol="0">
            <a:spAutoFit/>
          </a:bodyPr>
          <a:lstStyle/>
          <a:p>
            <a:pPr marL="1887220" marR="5080" indent="-1703070">
              <a:lnSpc>
                <a:spcPts val="10800"/>
              </a:lnSpc>
              <a:spcBef>
                <a:spcPts val="1400"/>
              </a:spcBef>
              <a:tabLst>
                <a:tab pos="5070475" algn="l"/>
                <a:tab pos="6072505" algn="l"/>
              </a:tabLst>
            </a:pPr>
            <a:r>
              <a:rPr sz="9600" spc="780" dirty="0"/>
              <a:t>W</a:t>
            </a:r>
            <a:r>
              <a:rPr sz="9600" spc="785" dirty="0"/>
              <a:t>E</a:t>
            </a:r>
            <a:r>
              <a:rPr sz="9600" spc="630" dirty="0"/>
              <a:t>L</a:t>
            </a:r>
            <a:r>
              <a:rPr sz="9600" spc="785" dirty="0"/>
              <a:t>C</a:t>
            </a:r>
            <a:r>
              <a:rPr sz="9600" spc="790" dirty="0"/>
              <a:t>O</a:t>
            </a:r>
            <a:r>
              <a:rPr sz="9600" spc="785" dirty="0"/>
              <a:t>M</a:t>
            </a:r>
            <a:r>
              <a:rPr sz="9600" spc="-5" dirty="0"/>
              <a:t>E</a:t>
            </a:r>
            <a:r>
              <a:rPr sz="9600" dirty="0"/>
              <a:t>	</a:t>
            </a:r>
            <a:r>
              <a:rPr sz="9600" spc="785" dirty="0"/>
              <a:t>T</a:t>
            </a:r>
            <a:r>
              <a:rPr sz="9600" spc="-5" dirty="0"/>
              <a:t>O  </a:t>
            </a:r>
            <a:r>
              <a:rPr sz="9600" spc="590" dirty="0"/>
              <a:t>YEAR	</a:t>
            </a:r>
            <a:r>
              <a:rPr sz="9600" spc="-5" dirty="0"/>
              <a:t>5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18444" y="3967653"/>
            <a:ext cx="4555110" cy="151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0005" algn="ctr">
              <a:lnSpc>
                <a:spcPct val="100000"/>
              </a:lnSpc>
              <a:spcBef>
                <a:spcPts val="100"/>
              </a:spcBef>
            </a:pPr>
            <a:r>
              <a:rPr sz="3200" spc="-220" dirty="0">
                <a:latin typeface="Trebuchet MS"/>
                <a:cs typeface="Trebuchet MS"/>
              </a:rPr>
              <a:t>Teachers: </a:t>
            </a:r>
            <a:endParaRPr lang="en-GB" sz="3200" spc="-220" dirty="0">
              <a:latin typeface="Trebuchet MS"/>
              <a:cs typeface="Trebuchet MS"/>
            </a:endParaRPr>
          </a:p>
          <a:p>
            <a:pPr marL="12700" marR="5080" indent="40005" algn="ctr">
              <a:lnSpc>
                <a:spcPct val="100000"/>
              </a:lnSpc>
              <a:spcBef>
                <a:spcPts val="100"/>
              </a:spcBef>
            </a:pPr>
            <a:r>
              <a:rPr sz="3200" spc="-215" dirty="0">
                <a:latin typeface="Trebuchet MS"/>
                <a:cs typeface="Trebuchet MS"/>
              </a:rPr>
              <a:t> </a:t>
            </a:r>
            <a:r>
              <a:rPr sz="3200" spc="-30" dirty="0" smtClean="0">
                <a:latin typeface="Trebuchet MS"/>
                <a:cs typeface="Trebuchet MS"/>
              </a:rPr>
              <a:t>M</a:t>
            </a:r>
            <a:r>
              <a:rPr lang="en-GB" sz="3200" spc="-30" dirty="0" err="1" smtClean="0">
                <a:latin typeface="Trebuchet MS"/>
                <a:cs typeface="Trebuchet MS"/>
              </a:rPr>
              <a:t>rs</a:t>
            </a:r>
            <a:r>
              <a:rPr lang="en-GB" sz="3200" spc="-30" dirty="0" smtClean="0">
                <a:latin typeface="Trebuchet MS"/>
                <a:cs typeface="Trebuchet MS"/>
              </a:rPr>
              <a:t> Keay</a:t>
            </a:r>
            <a:endParaRPr lang="en-GB" sz="3200" spc="-105" dirty="0">
              <a:latin typeface="Trebuchet MS"/>
              <a:cs typeface="Trebuchet MS"/>
            </a:endParaRPr>
          </a:p>
          <a:p>
            <a:pPr marL="12700" marR="5080" indent="40005" algn="ctr">
              <a:lnSpc>
                <a:spcPct val="100000"/>
              </a:lnSpc>
              <a:spcBef>
                <a:spcPts val="100"/>
              </a:spcBef>
            </a:pPr>
            <a:r>
              <a:rPr lang="en-GB" sz="3200" spc="-105" dirty="0" smtClean="0">
                <a:latin typeface="Trebuchet MS"/>
                <a:cs typeface="Trebuchet MS"/>
              </a:rPr>
              <a:t>Miss Dunn</a:t>
            </a:r>
            <a:endParaRPr lang="en-GB" sz="3200" spc="-105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861441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5100" spc="165" dirty="0"/>
              <a:t>We will discuss…</a:t>
            </a:r>
            <a:endParaRPr sz="5100" dirty="0"/>
          </a:p>
        </p:txBody>
      </p:sp>
      <p:sp>
        <p:nvSpPr>
          <p:cNvPr id="3" name="object 3"/>
          <p:cNvSpPr txBox="1"/>
          <p:nvPr/>
        </p:nvSpPr>
        <p:spPr>
          <a:xfrm>
            <a:off x="1330578" y="1213571"/>
            <a:ext cx="6289422" cy="5340565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184785" indent="-172720">
              <a:lnSpc>
                <a:spcPct val="100000"/>
              </a:lnSpc>
              <a:spcBef>
                <a:spcPts val="345"/>
              </a:spcBef>
              <a:buClr>
                <a:srgbClr val="2A1A00"/>
              </a:buClr>
              <a:buChar char="-"/>
              <a:tabLst>
                <a:tab pos="185420" algn="l"/>
              </a:tabLst>
            </a:pPr>
            <a:r>
              <a:rPr lang="en-GB" sz="3200" spc="-285" dirty="0">
                <a:latin typeface="Century Gothic" panose="020B0502020202020204" pitchFamily="34" charset="0"/>
                <a:cs typeface="Trebuchet MS"/>
              </a:rPr>
              <a:t>A typical week</a:t>
            </a:r>
          </a:p>
          <a:p>
            <a:pPr marL="184785" indent="-172720">
              <a:lnSpc>
                <a:spcPct val="100000"/>
              </a:lnSpc>
              <a:spcBef>
                <a:spcPts val="345"/>
              </a:spcBef>
              <a:buClr>
                <a:srgbClr val="2A1A00"/>
              </a:buClr>
              <a:buChar char="-"/>
              <a:tabLst>
                <a:tab pos="185420" algn="l"/>
              </a:tabLst>
            </a:pPr>
            <a:r>
              <a:rPr lang="en-GB" sz="3200" spc="-285" dirty="0">
                <a:latin typeface="Century Gothic" panose="020B0502020202020204" pitchFamily="34" charset="0"/>
                <a:cs typeface="Trebuchet MS"/>
              </a:rPr>
              <a:t>Topics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40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95" dirty="0">
                <a:latin typeface="Century Gothic" panose="020B0502020202020204" pitchFamily="34" charset="0"/>
                <a:cs typeface="Trebuchet MS"/>
              </a:rPr>
              <a:t>Maths</a:t>
            </a:r>
            <a:r>
              <a:rPr sz="3200" spc="-85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195" dirty="0">
                <a:latin typeface="Century Gothic" panose="020B0502020202020204" pitchFamily="34" charset="0"/>
                <a:cs typeface="Trebuchet MS"/>
              </a:rPr>
              <a:t>and</a:t>
            </a:r>
            <a:r>
              <a:rPr sz="3200" spc="-80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165" dirty="0">
                <a:latin typeface="Century Gothic" panose="020B0502020202020204" pitchFamily="34" charset="0"/>
                <a:cs typeface="Trebuchet MS"/>
              </a:rPr>
              <a:t>Reading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04470" indent="-192405">
              <a:lnSpc>
                <a:spcPct val="100000"/>
              </a:lnSpc>
              <a:spcBef>
                <a:spcPts val="335"/>
              </a:spcBef>
              <a:buClr>
                <a:srgbClr val="2A1A00"/>
              </a:buClr>
              <a:buChar char="-"/>
              <a:tabLst>
                <a:tab pos="205104" algn="l"/>
              </a:tabLst>
            </a:pPr>
            <a:r>
              <a:rPr sz="3200" spc="-95" dirty="0">
                <a:latin typeface="Century Gothic" panose="020B0502020202020204" pitchFamily="34" charset="0"/>
                <a:cs typeface="Trebuchet MS"/>
              </a:rPr>
              <a:t>Assessment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50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135" dirty="0">
                <a:latin typeface="Century Gothic" panose="020B0502020202020204" pitchFamily="34" charset="0"/>
                <a:cs typeface="Trebuchet MS"/>
              </a:rPr>
              <a:t>PE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40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130" dirty="0">
                <a:latin typeface="Century Gothic" panose="020B0502020202020204" pitchFamily="34" charset="0"/>
                <a:cs typeface="Trebuchet MS"/>
              </a:rPr>
              <a:t>Behaviour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35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sz="3200" spc="-40" dirty="0" smtClean="0">
                <a:latin typeface="Century Gothic" panose="020B0502020202020204" pitchFamily="34" charset="0"/>
                <a:cs typeface="Trebuchet MS"/>
              </a:rPr>
              <a:t>Homework</a:t>
            </a:r>
            <a:endParaRPr lang="en-GB" sz="3200" spc="-40" dirty="0" smtClean="0">
              <a:latin typeface="Century Gothic" panose="020B0502020202020204" pitchFamily="34" charset="0"/>
              <a:cs typeface="Trebuchet MS"/>
            </a:endParaRPr>
          </a:p>
          <a:p>
            <a:pPr marL="242570" indent="-230504">
              <a:lnSpc>
                <a:spcPct val="100000"/>
              </a:lnSpc>
              <a:spcBef>
                <a:spcPts val="335"/>
              </a:spcBef>
              <a:buClr>
                <a:srgbClr val="2A1A00"/>
              </a:buClr>
              <a:buChar char="-"/>
              <a:tabLst>
                <a:tab pos="243204" algn="l"/>
              </a:tabLst>
            </a:pPr>
            <a:r>
              <a:rPr lang="en-GB" sz="3200" spc="-40" dirty="0" smtClean="0">
                <a:latin typeface="Century Gothic" panose="020B0502020202020204" pitchFamily="34" charset="0"/>
                <a:cs typeface="Trebuchet MS"/>
              </a:rPr>
              <a:t>Lunchtimes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345"/>
              </a:spcBef>
              <a:buClr>
                <a:srgbClr val="2A1A00"/>
              </a:buClr>
              <a:buChar char="-"/>
              <a:tabLst>
                <a:tab pos="241300" algn="l"/>
              </a:tabLst>
            </a:pPr>
            <a:r>
              <a:rPr sz="3200" spc="145" dirty="0">
                <a:latin typeface="Century Gothic" panose="020B0502020202020204" pitchFamily="34" charset="0"/>
                <a:cs typeface="Trebuchet MS"/>
              </a:rPr>
              <a:t>H</a:t>
            </a:r>
            <a:r>
              <a:rPr sz="3200" spc="90" dirty="0">
                <a:latin typeface="Century Gothic" panose="020B0502020202020204" pitchFamily="34" charset="0"/>
                <a:cs typeface="Trebuchet MS"/>
              </a:rPr>
              <a:t>o</a:t>
            </a:r>
            <a:r>
              <a:rPr sz="3200" spc="-75" dirty="0">
                <a:latin typeface="Century Gothic" panose="020B0502020202020204" pitchFamily="34" charset="0"/>
                <a:cs typeface="Trebuchet MS"/>
              </a:rPr>
              <a:t>w </a:t>
            </a:r>
            <a:r>
              <a:rPr sz="3200" spc="-190" dirty="0">
                <a:latin typeface="Century Gothic" panose="020B0502020202020204" pitchFamily="34" charset="0"/>
                <a:cs typeface="Trebuchet MS"/>
              </a:rPr>
              <a:t>c</a:t>
            </a:r>
            <a:r>
              <a:rPr sz="3200" spc="-220" dirty="0">
                <a:latin typeface="Century Gothic" panose="020B0502020202020204" pitchFamily="34" charset="0"/>
                <a:cs typeface="Trebuchet MS"/>
              </a:rPr>
              <a:t>an</a:t>
            </a:r>
            <a:r>
              <a:rPr sz="3200" spc="-70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225" dirty="0">
                <a:latin typeface="Century Gothic" panose="020B0502020202020204" pitchFamily="34" charset="0"/>
                <a:cs typeface="Trebuchet MS"/>
              </a:rPr>
              <a:t>y</a:t>
            </a:r>
            <a:r>
              <a:rPr sz="3200" spc="-50" dirty="0">
                <a:latin typeface="Century Gothic" panose="020B0502020202020204" pitchFamily="34" charset="0"/>
                <a:cs typeface="Trebuchet MS"/>
              </a:rPr>
              <a:t>ou</a:t>
            </a:r>
            <a:r>
              <a:rPr sz="3200" spc="-80" dirty="0">
                <a:latin typeface="Century Gothic" panose="020B0502020202020204" pitchFamily="34" charset="0"/>
                <a:cs typeface="Trebuchet MS"/>
              </a:rPr>
              <a:t> </a:t>
            </a:r>
            <a:r>
              <a:rPr sz="3200" spc="-170" dirty="0">
                <a:latin typeface="Century Gothic" panose="020B0502020202020204" pitchFamily="34" charset="0"/>
                <a:cs typeface="Trebuchet MS"/>
              </a:rPr>
              <a:t>help?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340"/>
              </a:spcBef>
              <a:buClr>
                <a:srgbClr val="2A1A00"/>
              </a:buClr>
              <a:buChar char="-"/>
              <a:tabLst>
                <a:tab pos="241300" algn="l"/>
              </a:tabLst>
            </a:pPr>
            <a:r>
              <a:rPr sz="3200" spc="-65" dirty="0">
                <a:latin typeface="Century Gothic" panose="020B0502020202020204" pitchFamily="34" charset="0"/>
                <a:cs typeface="Trebuchet MS"/>
              </a:rPr>
              <a:t>Questions</a:t>
            </a:r>
            <a:endParaRPr sz="3200" dirty="0">
              <a:latin typeface="Century Gothic" panose="020B0502020202020204" pitchFamily="34" charset="0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7610475" cy="7976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5100" spc="170" dirty="0"/>
              <a:t>USUAL </a:t>
            </a:r>
            <a:r>
              <a:rPr sz="5100" spc="110" dirty="0"/>
              <a:t>WEEKLY</a:t>
            </a:r>
            <a:r>
              <a:rPr sz="5100" spc="330" dirty="0"/>
              <a:t> </a:t>
            </a:r>
            <a:r>
              <a:rPr sz="5100" spc="145" dirty="0"/>
              <a:t>TIMETABLE</a:t>
            </a:r>
            <a:endParaRPr sz="51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0176" t="19793" r="9590" b="10416"/>
          <a:stretch/>
        </p:blipFill>
        <p:spPr>
          <a:xfrm>
            <a:off x="914399" y="1219200"/>
            <a:ext cx="10439401" cy="51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14850" y="4747641"/>
            <a:ext cx="3697604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5" dirty="0">
                <a:latin typeface="Trebuchet MS"/>
                <a:cs typeface="Trebuchet MS"/>
              </a:rPr>
              <a:t>I</a:t>
            </a:r>
            <a:r>
              <a:rPr sz="1800" spc="-85" dirty="0">
                <a:latin typeface="Trebuchet MS"/>
                <a:cs typeface="Trebuchet MS"/>
              </a:rPr>
              <a:t>n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0" dirty="0">
                <a:latin typeface="Trebuchet MS"/>
                <a:cs typeface="Trebuchet MS"/>
              </a:rPr>
              <a:t>S</a:t>
            </a:r>
            <a:r>
              <a:rPr sz="1800" spc="-20" dirty="0">
                <a:latin typeface="Trebuchet MS"/>
                <a:cs typeface="Trebuchet MS"/>
              </a:rPr>
              <a:t>o</a:t>
            </a:r>
            <a:r>
              <a:rPr sz="1800" spc="-155" dirty="0">
                <a:latin typeface="Trebuchet MS"/>
                <a:cs typeface="Trebuchet MS"/>
              </a:rPr>
              <a:t>w</a:t>
            </a:r>
            <a:r>
              <a:rPr sz="1800" spc="-270" dirty="0">
                <a:latin typeface="Trebuchet MS"/>
                <a:cs typeface="Trebuchet MS"/>
              </a:rPr>
              <a:t>,</a:t>
            </a:r>
            <a:r>
              <a:rPr sz="1800" spc="-229" dirty="0">
                <a:latin typeface="Trebuchet MS"/>
                <a:cs typeface="Trebuchet MS"/>
              </a:rPr>
              <a:t> </a:t>
            </a:r>
            <a:r>
              <a:rPr sz="1800" spc="75" dirty="0">
                <a:latin typeface="Trebuchet MS"/>
                <a:cs typeface="Trebuchet MS"/>
              </a:rPr>
              <a:t>G</a:t>
            </a:r>
            <a:r>
              <a:rPr sz="1800" spc="-10" dirty="0">
                <a:latin typeface="Trebuchet MS"/>
                <a:cs typeface="Trebuchet MS"/>
              </a:rPr>
              <a:t>r</a:t>
            </a:r>
            <a:r>
              <a:rPr sz="1800" spc="15" dirty="0">
                <a:latin typeface="Trebuchet MS"/>
                <a:cs typeface="Trebuchet MS"/>
              </a:rPr>
              <a:t>o</a:t>
            </a:r>
            <a:r>
              <a:rPr sz="1800" spc="-45" dirty="0">
                <a:latin typeface="Trebuchet MS"/>
                <a:cs typeface="Trebuchet MS"/>
              </a:rPr>
              <a:t>w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Fa</a:t>
            </a:r>
            <a:r>
              <a:rPr sz="1800" spc="-85" dirty="0">
                <a:latin typeface="Trebuchet MS"/>
                <a:cs typeface="Trebuchet MS"/>
              </a:rPr>
              <a:t>r</a:t>
            </a:r>
            <a:r>
              <a:rPr sz="1800" spc="-110" dirty="0">
                <a:latin typeface="Trebuchet MS"/>
                <a:cs typeface="Trebuchet MS"/>
              </a:rPr>
              <a:t>m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55" dirty="0">
                <a:latin typeface="Trebuchet MS"/>
                <a:cs typeface="Trebuchet MS"/>
              </a:rPr>
              <a:t>p</a:t>
            </a:r>
            <a:r>
              <a:rPr sz="1800" spc="-95" dirty="0">
                <a:latin typeface="Trebuchet MS"/>
                <a:cs typeface="Trebuchet MS"/>
              </a:rPr>
              <a:t>r</a:t>
            </a:r>
            <a:r>
              <a:rPr sz="1800" spc="-120" dirty="0">
                <a:latin typeface="Trebuchet MS"/>
                <a:cs typeface="Trebuchet MS"/>
              </a:rPr>
              <a:t>oje</a:t>
            </a:r>
            <a:r>
              <a:rPr sz="1800" spc="-145" dirty="0">
                <a:latin typeface="Trebuchet MS"/>
                <a:cs typeface="Trebuchet MS"/>
              </a:rPr>
              <a:t>ct,  </a:t>
            </a:r>
            <a:r>
              <a:rPr sz="1800" spc="-135" dirty="0">
                <a:latin typeface="Trebuchet MS"/>
                <a:cs typeface="Trebuchet MS"/>
              </a:rPr>
              <a:t>y</a:t>
            </a:r>
            <a:r>
              <a:rPr sz="1800" spc="-15" dirty="0">
                <a:latin typeface="Trebuchet MS"/>
                <a:cs typeface="Trebuchet MS"/>
              </a:rPr>
              <a:t>our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chi</a:t>
            </a:r>
            <a:r>
              <a:rPr sz="1800" spc="-85" dirty="0">
                <a:latin typeface="Trebuchet MS"/>
                <a:cs typeface="Trebuchet MS"/>
              </a:rPr>
              <a:t>l</a:t>
            </a:r>
            <a:r>
              <a:rPr sz="1800" spc="-145" dirty="0">
                <a:latin typeface="Trebuchet MS"/>
                <a:cs typeface="Trebuchet MS"/>
              </a:rPr>
              <a:t>d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125" dirty="0">
                <a:latin typeface="Trebuchet MS"/>
                <a:cs typeface="Trebuchet MS"/>
              </a:rPr>
              <a:t>wil</a:t>
            </a:r>
            <a:r>
              <a:rPr sz="1800" spc="-80" dirty="0">
                <a:latin typeface="Trebuchet MS"/>
                <a:cs typeface="Trebuchet MS"/>
              </a:rPr>
              <a:t>l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lear</a:t>
            </a:r>
            <a:r>
              <a:rPr sz="1800" spc="-120" dirty="0">
                <a:latin typeface="Trebuchet MS"/>
                <a:cs typeface="Trebuchet MS"/>
              </a:rPr>
              <a:t>n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about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allo</a:t>
            </a:r>
            <a:r>
              <a:rPr sz="1800" spc="-120" dirty="0">
                <a:latin typeface="Trebuchet MS"/>
                <a:cs typeface="Trebuchet MS"/>
              </a:rPr>
              <a:t>tm</a:t>
            </a:r>
            <a:r>
              <a:rPr sz="1800" spc="-100" dirty="0">
                <a:latin typeface="Trebuchet MS"/>
                <a:cs typeface="Trebuchet MS"/>
              </a:rPr>
              <a:t>e</a:t>
            </a:r>
            <a:r>
              <a:rPr sz="1800" spc="-80" dirty="0">
                <a:latin typeface="Trebuchet MS"/>
                <a:cs typeface="Trebuchet MS"/>
              </a:rPr>
              <a:t>nts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in 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United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135" dirty="0">
                <a:latin typeface="Trebuchet MS"/>
                <a:cs typeface="Trebuchet MS"/>
              </a:rPr>
              <a:t>K</a:t>
            </a:r>
            <a:r>
              <a:rPr sz="1800" spc="-80" dirty="0">
                <a:latin typeface="Trebuchet MS"/>
                <a:cs typeface="Trebuchet MS"/>
              </a:rPr>
              <a:t>ingdo</a:t>
            </a:r>
            <a:r>
              <a:rPr sz="1800" spc="-130" dirty="0">
                <a:latin typeface="Trebuchet MS"/>
                <a:cs typeface="Trebuchet MS"/>
              </a:rPr>
              <a:t>m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30" dirty="0">
                <a:latin typeface="Trebuchet MS"/>
                <a:cs typeface="Trebuchet MS"/>
              </a:rPr>
              <a:t>h</a:t>
            </a:r>
            <a:r>
              <a:rPr sz="1800" spc="-40" dirty="0">
                <a:latin typeface="Trebuchet MS"/>
                <a:cs typeface="Trebuchet MS"/>
              </a:rPr>
              <a:t>o</a:t>
            </a:r>
            <a:r>
              <a:rPr sz="1800" spc="-45" dirty="0">
                <a:latin typeface="Trebuchet MS"/>
                <a:cs typeface="Trebuchet MS"/>
              </a:rPr>
              <a:t>w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the  </a:t>
            </a:r>
            <a:r>
              <a:rPr sz="1800" spc="-150" dirty="0">
                <a:latin typeface="Trebuchet MS"/>
                <a:cs typeface="Trebuchet MS"/>
              </a:rPr>
              <a:t>g</a:t>
            </a:r>
            <a:r>
              <a:rPr sz="1800" spc="10" dirty="0">
                <a:latin typeface="Trebuchet MS"/>
                <a:cs typeface="Trebuchet MS"/>
              </a:rPr>
              <a:t>o</a:t>
            </a:r>
            <a:r>
              <a:rPr sz="1800" spc="-130" dirty="0">
                <a:latin typeface="Trebuchet MS"/>
                <a:cs typeface="Trebuchet MS"/>
              </a:rPr>
              <a:t>v</a:t>
            </a:r>
            <a:r>
              <a:rPr sz="1800" spc="-60" dirty="0">
                <a:latin typeface="Trebuchet MS"/>
                <a:cs typeface="Trebuchet MS"/>
              </a:rPr>
              <a:t>er</a:t>
            </a:r>
            <a:r>
              <a:rPr sz="1800" spc="-80" dirty="0">
                <a:latin typeface="Trebuchet MS"/>
                <a:cs typeface="Trebuchet MS"/>
              </a:rPr>
              <a:t>n</a:t>
            </a:r>
            <a:r>
              <a:rPr sz="1800" spc="-105" dirty="0">
                <a:latin typeface="Trebuchet MS"/>
                <a:cs typeface="Trebuchet MS"/>
              </a:rPr>
              <a:t>ment</a:t>
            </a:r>
            <a:r>
              <a:rPr sz="1800" spc="-75" dirty="0">
                <a:latin typeface="Trebuchet MS"/>
                <a:cs typeface="Trebuchet MS"/>
              </a:rPr>
              <a:t> encour</a:t>
            </a:r>
            <a:r>
              <a:rPr sz="1800" spc="-90" dirty="0">
                <a:latin typeface="Trebuchet MS"/>
                <a:cs typeface="Trebuchet MS"/>
              </a:rPr>
              <a:t>a</a:t>
            </a:r>
            <a:r>
              <a:rPr sz="1800" spc="-114" dirty="0">
                <a:latin typeface="Trebuchet MS"/>
                <a:cs typeface="Trebuchet MS"/>
              </a:rPr>
              <a:t>ged</a:t>
            </a:r>
            <a:r>
              <a:rPr sz="1800" spc="-7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people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to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35" dirty="0">
                <a:latin typeface="Trebuchet MS"/>
                <a:cs typeface="Trebuchet MS"/>
              </a:rPr>
              <a:t>h</a:t>
            </a:r>
            <a:r>
              <a:rPr sz="1800" spc="-195" dirty="0">
                <a:latin typeface="Trebuchet MS"/>
                <a:cs typeface="Trebuchet MS"/>
              </a:rPr>
              <a:t>a</a:t>
            </a:r>
            <a:r>
              <a:rPr sz="1800" spc="-130" dirty="0">
                <a:latin typeface="Trebuchet MS"/>
                <a:cs typeface="Trebuchet MS"/>
              </a:rPr>
              <a:t>v</a:t>
            </a:r>
            <a:r>
              <a:rPr sz="1800" spc="-85" dirty="0">
                <a:latin typeface="Trebuchet MS"/>
                <a:cs typeface="Trebuchet MS"/>
              </a:rPr>
              <a:t>e  </a:t>
            </a:r>
            <a:r>
              <a:rPr sz="1800" spc="-110" dirty="0">
                <a:latin typeface="Trebuchet MS"/>
                <a:cs typeface="Trebuchet MS"/>
              </a:rPr>
              <a:t>them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to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60" dirty="0">
                <a:latin typeface="Trebuchet MS"/>
                <a:cs typeface="Trebuchet MS"/>
              </a:rPr>
              <a:t>suppo</a:t>
            </a:r>
            <a:r>
              <a:rPr sz="1800" spc="35" dirty="0">
                <a:latin typeface="Trebuchet MS"/>
                <a:cs typeface="Trebuchet MS"/>
              </a:rPr>
              <a:t>r</a:t>
            </a:r>
            <a:r>
              <a:rPr sz="1800" spc="-114" dirty="0">
                <a:latin typeface="Trebuchet MS"/>
                <a:cs typeface="Trebuchet MS"/>
              </a:rPr>
              <a:t>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229" dirty="0">
                <a:latin typeface="Trebuchet MS"/>
                <a:cs typeface="Trebuchet MS"/>
              </a:rPr>
              <a:t>f</a:t>
            </a:r>
            <a:r>
              <a:rPr sz="1800" spc="-15" dirty="0">
                <a:latin typeface="Trebuchet MS"/>
                <a:cs typeface="Trebuchet MS"/>
              </a:rPr>
              <a:t>ood</a:t>
            </a:r>
            <a:r>
              <a:rPr sz="1800" spc="-8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rationing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d</a:t>
            </a:r>
            <a:r>
              <a:rPr sz="1800" spc="-75" dirty="0">
                <a:latin typeface="Trebuchet MS"/>
                <a:cs typeface="Trebuchet MS"/>
              </a:rPr>
              <a:t>uring 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Se</a:t>
            </a:r>
            <a:r>
              <a:rPr sz="1800" spc="-85" dirty="0">
                <a:latin typeface="Trebuchet MS"/>
                <a:cs typeface="Trebuchet MS"/>
              </a:rPr>
              <a:t>c</a:t>
            </a:r>
            <a:r>
              <a:rPr sz="1800" spc="-50" dirty="0">
                <a:latin typeface="Trebuchet MS"/>
                <a:cs typeface="Trebuchet MS"/>
              </a:rPr>
              <a:t>ond</a:t>
            </a:r>
            <a:r>
              <a:rPr sz="1800" spc="-295" dirty="0">
                <a:latin typeface="Trebuchet MS"/>
                <a:cs typeface="Trebuchet MS"/>
              </a:rPr>
              <a:t> </a:t>
            </a:r>
            <a:r>
              <a:rPr sz="1800" spc="175" dirty="0">
                <a:latin typeface="Trebuchet MS"/>
                <a:cs typeface="Trebuchet MS"/>
              </a:rPr>
              <a:t>W</a:t>
            </a:r>
            <a:r>
              <a:rPr sz="1800" spc="-50" dirty="0">
                <a:latin typeface="Trebuchet MS"/>
                <a:cs typeface="Trebuchet MS"/>
              </a:rPr>
              <a:t>orld</a:t>
            </a:r>
            <a:r>
              <a:rPr sz="1800" spc="-275" dirty="0">
                <a:latin typeface="Trebuchet MS"/>
                <a:cs typeface="Trebuchet MS"/>
              </a:rPr>
              <a:t> </a:t>
            </a:r>
            <a:r>
              <a:rPr sz="1800" spc="225" dirty="0">
                <a:latin typeface="Trebuchet MS"/>
                <a:cs typeface="Trebuchet MS"/>
              </a:rPr>
              <a:t>W</a:t>
            </a:r>
            <a:r>
              <a:rPr sz="1800" spc="-180" dirty="0">
                <a:latin typeface="Trebuchet MS"/>
                <a:cs typeface="Trebuchet MS"/>
              </a:rPr>
              <a:t>a</a:t>
            </a:r>
            <a:r>
              <a:rPr sz="1800" spc="-175" dirty="0">
                <a:latin typeface="Trebuchet MS"/>
                <a:cs typeface="Trebuchet MS"/>
              </a:rPr>
              <a:t>r</a:t>
            </a:r>
            <a:r>
              <a:rPr sz="1800" spc="-270" dirty="0">
                <a:latin typeface="Trebuchet MS"/>
                <a:cs typeface="Trebuchet MS"/>
              </a:rPr>
              <a:t>.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56510" y="404571"/>
            <a:ext cx="6492240" cy="3644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82114" marR="5080">
              <a:lnSpc>
                <a:spcPct val="100000"/>
              </a:lnSpc>
              <a:spcBef>
                <a:spcPts val="100"/>
              </a:spcBef>
            </a:pPr>
            <a:r>
              <a:rPr sz="1800" spc="-75" dirty="0">
                <a:latin typeface="Trebuchet MS"/>
                <a:cs typeface="Trebuchet MS"/>
              </a:rPr>
              <a:t>They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will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explore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80" dirty="0">
                <a:latin typeface="Trebuchet MS"/>
                <a:cs typeface="Trebuchet MS"/>
              </a:rPr>
              <a:t>a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timeline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the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first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45" dirty="0">
                <a:latin typeface="Trebuchet MS"/>
                <a:cs typeface="Trebuchet MS"/>
              </a:rPr>
              <a:t>five</a:t>
            </a:r>
            <a:r>
              <a:rPr sz="1800" spc="-55" dirty="0">
                <a:latin typeface="Trebuchet MS"/>
                <a:cs typeface="Trebuchet MS"/>
              </a:rPr>
              <a:t> Chinese </a:t>
            </a:r>
            <a:r>
              <a:rPr sz="1800" spc="-525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dynasties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learn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about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legends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surrounding 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50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beginning</a:t>
            </a:r>
            <a:r>
              <a:rPr sz="1800" spc="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30" dirty="0">
                <a:latin typeface="Trebuchet MS"/>
                <a:cs typeface="Trebuchet MS"/>
              </a:rPr>
              <a:t> </a:t>
            </a:r>
            <a:r>
              <a:rPr sz="1800" spc="-55" dirty="0">
                <a:latin typeface="Trebuchet MS"/>
                <a:cs typeface="Trebuchet MS"/>
              </a:rPr>
              <a:t>Chinese</a:t>
            </a:r>
            <a:r>
              <a:rPr sz="1800" spc="65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civilisation.They</a:t>
            </a:r>
            <a:r>
              <a:rPr sz="1800" spc="35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will</a:t>
            </a:r>
            <a:r>
              <a:rPr sz="1800" spc="60" dirty="0">
                <a:latin typeface="Trebuchet MS"/>
                <a:cs typeface="Trebuchet MS"/>
              </a:rPr>
              <a:t> </a:t>
            </a:r>
            <a:r>
              <a:rPr sz="1800" spc="-130" dirty="0">
                <a:latin typeface="Trebuchet MS"/>
                <a:cs typeface="Trebuchet MS"/>
              </a:rPr>
              <a:t>take </a:t>
            </a:r>
            <a:r>
              <a:rPr sz="1800" spc="-125" dirty="0">
                <a:latin typeface="Trebuchet MS"/>
                <a:cs typeface="Trebuchet MS"/>
              </a:rPr>
              <a:t> </a:t>
            </a:r>
            <a:r>
              <a:rPr sz="1800" spc="-180" dirty="0">
                <a:latin typeface="Trebuchet MS"/>
                <a:cs typeface="Trebuchet MS"/>
              </a:rPr>
              <a:t>a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deep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dive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80" dirty="0">
                <a:latin typeface="Trebuchet MS"/>
                <a:cs typeface="Trebuchet MS"/>
              </a:rPr>
              <a:t>into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55" dirty="0">
                <a:latin typeface="Trebuchet MS"/>
                <a:cs typeface="Trebuchet MS"/>
              </a:rPr>
              <a:t>history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60" dirty="0">
                <a:latin typeface="Trebuchet MS"/>
                <a:cs typeface="Trebuchet MS"/>
              </a:rPr>
              <a:t>Bronze</a:t>
            </a:r>
            <a:r>
              <a:rPr sz="1800" spc="-220" dirty="0">
                <a:latin typeface="Trebuchet MS"/>
                <a:cs typeface="Trebuchet MS"/>
              </a:rPr>
              <a:t> </a:t>
            </a:r>
            <a:r>
              <a:rPr sz="1800" spc="-40" dirty="0">
                <a:latin typeface="Trebuchet MS"/>
                <a:cs typeface="Trebuchet MS"/>
              </a:rPr>
              <a:t>Age 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Shang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245" dirty="0">
                <a:latin typeface="Trebuchet MS"/>
                <a:cs typeface="Trebuchet MS"/>
              </a:rPr>
              <a:t>D</a:t>
            </a:r>
            <a:r>
              <a:rPr sz="1800" spc="-100" dirty="0">
                <a:latin typeface="Trebuchet MS"/>
                <a:cs typeface="Trebuchet MS"/>
              </a:rPr>
              <a:t>ynas</a:t>
            </a:r>
            <a:r>
              <a:rPr sz="1800" spc="-110" dirty="0">
                <a:latin typeface="Trebuchet MS"/>
                <a:cs typeface="Trebuchet MS"/>
              </a:rPr>
              <a:t>ty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explo</a:t>
            </a:r>
            <a:r>
              <a:rPr sz="1800" spc="-35" dirty="0">
                <a:latin typeface="Trebuchet MS"/>
                <a:cs typeface="Trebuchet MS"/>
              </a:rPr>
              <a:t>r</a:t>
            </a:r>
            <a:r>
              <a:rPr sz="1800" spc="-120" dirty="0">
                <a:latin typeface="Trebuchet MS"/>
                <a:cs typeface="Trebuchet MS"/>
              </a:rPr>
              <a:t>e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45" dirty="0">
                <a:latin typeface="Trebuchet MS"/>
                <a:cs typeface="Trebuchet MS"/>
              </a:rPr>
              <a:t>e</a:t>
            </a:r>
            <a:r>
              <a:rPr sz="1800" spc="-105" dirty="0">
                <a:latin typeface="Trebuchet MS"/>
                <a:cs typeface="Trebuchet MS"/>
              </a:rPr>
              <a:t>vidence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229" dirty="0">
                <a:latin typeface="Trebuchet MS"/>
                <a:cs typeface="Trebuchet MS"/>
              </a:rPr>
              <a:t>f</a:t>
            </a:r>
            <a:r>
              <a:rPr sz="1800" spc="-60" dirty="0">
                <a:latin typeface="Trebuchet MS"/>
                <a:cs typeface="Trebuchet MS"/>
              </a:rPr>
              <a:t>ound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75" dirty="0">
                <a:latin typeface="Trebuchet MS"/>
                <a:cs typeface="Trebuchet MS"/>
              </a:rPr>
              <a:t>i</a:t>
            </a:r>
            <a:r>
              <a:rPr sz="1800" spc="-135" dirty="0">
                <a:latin typeface="Trebuchet MS"/>
                <a:cs typeface="Trebuchet MS"/>
              </a:rPr>
              <a:t>n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the  </a:t>
            </a:r>
            <a:r>
              <a:rPr sz="1800" spc="-114" dirty="0">
                <a:latin typeface="Trebuchet MS"/>
                <a:cs typeface="Trebuchet MS"/>
              </a:rPr>
              <a:t>ancient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city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325" dirty="0">
                <a:latin typeface="Trebuchet MS"/>
                <a:cs typeface="Trebuchet MS"/>
              </a:rPr>
              <a:t> </a:t>
            </a:r>
            <a:r>
              <a:rPr sz="1800" spc="-105" dirty="0">
                <a:latin typeface="Trebuchet MS"/>
                <a:cs typeface="Trebuchet MS"/>
              </a:rPr>
              <a:t>Yin.</a:t>
            </a:r>
            <a:endParaRPr sz="1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21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>
              <a:latin typeface="Trebuchet MS"/>
              <a:cs typeface="Trebuchet MS"/>
            </a:endParaRPr>
          </a:p>
          <a:p>
            <a:pPr marL="12700" marR="820419">
              <a:lnSpc>
                <a:spcPct val="100000"/>
              </a:lnSpc>
            </a:pPr>
            <a:r>
              <a:rPr sz="1800" spc="-70" dirty="0">
                <a:latin typeface="Trebuchet MS"/>
                <a:cs typeface="Trebuchet MS"/>
              </a:rPr>
              <a:t>In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Groundbreaking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Greeks</a:t>
            </a:r>
            <a:r>
              <a:rPr sz="1800" spc="-35" dirty="0">
                <a:latin typeface="Trebuchet MS"/>
                <a:cs typeface="Trebuchet MS"/>
              </a:rPr>
              <a:t> </a:t>
            </a:r>
            <a:r>
              <a:rPr sz="1800" spc="-125" dirty="0">
                <a:latin typeface="Trebuchet MS"/>
                <a:cs typeface="Trebuchet MS"/>
              </a:rPr>
              <a:t>project,</a:t>
            </a:r>
            <a:r>
              <a:rPr sz="1800" spc="-215" dirty="0">
                <a:latin typeface="Trebuchet MS"/>
                <a:cs typeface="Trebuchet MS"/>
              </a:rPr>
              <a:t> </a:t>
            </a:r>
            <a:r>
              <a:rPr sz="1800" spc="-45" dirty="0">
                <a:latin typeface="Trebuchet MS"/>
                <a:cs typeface="Trebuchet MS"/>
              </a:rPr>
              <a:t>your</a:t>
            </a:r>
            <a:r>
              <a:rPr sz="1800" spc="-6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child</a:t>
            </a:r>
            <a:r>
              <a:rPr sz="1800" spc="-40" dirty="0">
                <a:latin typeface="Trebuchet MS"/>
                <a:cs typeface="Trebuchet MS"/>
              </a:rPr>
              <a:t> </a:t>
            </a:r>
            <a:r>
              <a:rPr sz="1800" spc="-114" dirty="0">
                <a:latin typeface="Trebuchet MS"/>
                <a:cs typeface="Trebuchet MS"/>
              </a:rPr>
              <a:t>will</a:t>
            </a:r>
            <a:r>
              <a:rPr sz="1800" spc="-2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learn </a:t>
            </a:r>
            <a:r>
              <a:rPr sz="1800" spc="-105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about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25" dirty="0">
                <a:latin typeface="Trebuchet MS"/>
                <a:cs typeface="Trebuchet MS"/>
              </a:rPr>
              <a:t>different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65" dirty="0">
                <a:latin typeface="Trebuchet MS"/>
                <a:cs typeface="Trebuchet MS"/>
              </a:rPr>
              <a:t>periods</a:t>
            </a:r>
            <a:r>
              <a:rPr sz="1800" spc="-5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45" dirty="0">
                <a:latin typeface="Trebuchet MS"/>
                <a:cs typeface="Trebuchet MS"/>
              </a:rPr>
              <a:t> Greek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history,</a:t>
            </a:r>
            <a:r>
              <a:rPr sz="1800" spc="-229" dirty="0">
                <a:latin typeface="Trebuchet MS"/>
                <a:cs typeface="Trebuchet MS"/>
              </a:rPr>
              <a:t> </a:t>
            </a:r>
            <a:r>
              <a:rPr sz="1800" spc="-75" dirty="0">
                <a:latin typeface="Trebuchet MS"/>
                <a:cs typeface="Trebuchet MS"/>
              </a:rPr>
              <a:t>exploring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 </a:t>
            </a:r>
            <a:r>
              <a:rPr sz="1800" spc="-105" dirty="0">
                <a:latin typeface="Trebuchet MS"/>
                <a:cs typeface="Trebuchet MS"/>
              </a:rPr>
              <a:t> earliest </a:t>
            </a:r>
            <a:r>
              <a:rPr sz="1800" spc="-110" dirty="0">
                <a:latin typeface="Trebuchet MS"/>
                <a:cs typeface="Trebuchet MS"/>
              </a:rPr>
              <a:t>civilisations, </a:t>
            </a:r>
            <a:r>
              <a:rPr sz="1800" spc="-105" dirty="0">
                <a:latin typeface="Trebuchet MS"/>
                <a:cs typeface="Trebuchet MS"/>
              </a:rPr>
              <a:t>the devastation </a:t>
            </a:r>
            <a:r>
              <a:rPr sz="1800" spc="-95" dirty="0">
                <a:latin typeface="Trebuchet MS"/>
                <a:cs typeface="Trebuchet MS"/>
              </a:rPr>
              <a:t>of </a:t>
            </a:r>
            <a:r>
              <a:rPr sz="1800" spc="-105" dirty="0">
                <a:latin typeface="Trebuchet MS"/>
                <a:cs typeface="Trebuchet MS"/>
              </a:rPr>
              <a:t>the </a:t>
            </a:r>
            <a:r>
              <a:rPr sz="1800" spc="10" dirty="0">
                <a:latin typeface="Trebuchet MS"/>
                <a:cs typeface="Trebuchet MS"/>
              </a:rPr>
              <a:t>Dark </a:t>
            </a:r>
            <a:r>
              <a:rPr sz="1800" spc="-40" dirty="0">
                <a:latin typeface="Trebuchet MS"/>
                <a:cs typeface="Trebuchet MS"/>
              </a:rPr>
              <a:t>Age </a:t>
            </a:r>
            <a:r>
              <a:rPr sz="1800" spc="-114" dirty="0">
                <a:latin typeface="Trebuchet MS"/>
                <a:cs typeface="Trebuchet MS"/>
              </a:rPr>
              <a:t>and </a:t>
            </a:r>
            <a:r>
              <a:rPr sz="1800" spc="-105" dirty="0">
                <a:latin typeface="Trebuchet MS"/>
                <a:cs typeface="Trebuchet MS"/>
              </a:rPr>
              <a:t>the </a:t>
            </a:r>
            <a:r>
              <a:rPr sz="1800" spc="-100" dirty="0">
                <a:latin typeface="Trebuchet MS"/>
                <a:cs typeface="Trebuchet MS"/>
              </a:rPr>
              <a:t> </a:t>
            </a:r>
            <a:r>
              <a:rPr sz="1800" spc="-80" dirty="0">
                <a:latin typeface="Trebuchet MS"/>
                <a:cs typeface="Trebuchet MS"/>
              </a:rPr>
              <a:t>breakthroughs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100" dirty="0">
                <a:latin typeface="Trebuchet MS"/>
                <a:cs typeface="Trebuchet MS"/>
              </a:rPr>
              <a:t>developments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95" dirty="0">
                <a:latin typeface="Trebuchet MS"/>
                <a:cs typeface="Trebuchet MS"/>
              </a:rPr>
              <a:t>of</a:t>
            </a:r>
            <a:r>
              <a:rPr sz="1800" spc="-55" dirty="0">
                <a:latin typeface="Trebuchet MS"/>
                <a:cs typeface="Trebuchet MS"/>
              </a:rPr>
              <a:t> </a:t>
            </a:r>
            <a:r>
              <a:rPr sz="1800" spc="-110" dirty="0">
                <a:latin typeface="Trebuchet MS"/>
                <a:cs typeface="Trebuchet MS"/>
              </a:rPr>
              <a:t>the</a:t>
            </a:r>
            <a:r>
              <a:rPr sz="1800" spc="-215" dirty="0">
                <a:latin typeface="Trebuchet MS"/>
                <a:cs typeface="Trebuchet MS"/>
              </a:rPr>
              <a:t> </a:t>
            </a:r>
            <a:r>
              <a:rPr sz="1800" spc="-70" dirty="0">
                <a:latin typeface="Trebuchet MS"/>
                <a:cs typeface="Trebuchet MS"/>
              </a:rPr>
              <a:t>Archaic</a:t>
            </a:r>
            <a:r>
              <a:rPr sz="1800" spc="-45" dirty="0">
                <a:latin typeface="Trebuchet MS"/>
                <a:cs typeface="Trebuchet MS"/>
              </a:rPr>
              <a:t> </a:t>
            </a:r>
            <a:r>
              <a:rPr sz="1800" spc="-120" dirty="0">
                <a:latin typeface="Trebuchet MS"/>
                <a:cs typeface="Trebuchet MS"/>
              </a:rPr>
              <a:t>and</a:t>
            </a:r>
            <a:r>
              <a:rPr sz="1800" spc="-60" dirty="0">
                <a:latin typeface="Trebuchet MS"/>
                <a:cs typeface="Trebuchet MS"/>
              </a:rPr>
              <a:t> </a:t>
            </a:r>
            <a:r>
              <a:rPr sz="1800" spc="-80" dirty="0">
                <a:latin typeface="Trebuchet MS"/>
                <a:cs typeface="Trebuchet MS"/>
              </a:rPr>
              <a:t>Classical </a:t>
            </a:r>
            <a:r>
              <a:rPr sz="1800" spc="-525" dirty="0">
                <a:latin typeface="Trebuchet MS"/>
                <a:cs typeface="Trebuchet MS"/>
              </a:rPr>
              <a:t> </a:t>
            </a:r>
            <a:r>
              <a:rPr sz="1800" spc="-90" dirty="0">
                <a:latin typeface="Trebuchet MS"/>
                <a:cs typeface="Trebuchet MS"/>
              </a:rPr>
              <a:t>periods.</a:t>
            </a:r>
            <a:endParaRPr sz="1800">
              <a:latin typeface="Trebuchet MS"/>
              <a:cs typeface="Trebuchet MS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68283" y="2196083"/>
            <a:ext cx="2142744" cy="194919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93519" y="146304"/>
            <a:ext cx="2263139" cy="230886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12976" y="4126991"/>
            <a:ext cx="2433828" cy="2584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0600" y="0"/>
            <a:ext cx="695452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55" dirty="0"/>
              <a:t>TOPIC</a:t>
            </a:r>
            <a:r>
              <a:rPr sz="5100" spc="370" dirty="0"/>
              <a:t> </a:t>
            </a:r>
            <a:r>
              <a:rPr sz="5100" spc="130" dirty="0"/>
              <a:t>WEB</a:t>
            </a:r>
            <a:endParaRPr sz="51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3C3993-0CA9-4A4D-8D16-94177FA464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804898"/>
            <a:ext cx="8859486" cy="60587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820039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00" dirty="0"/>
              <a:t>MATHS</a:t>
            </a:r>
            <a:endParaRPr sz="5100" dirty="0"/>
          </a:p>
        </p:txBody>
      </p:sp>
      <p:grpSp>
        <p:nvGrpSpPr>
          <p:cNvPr id="3" name="object 3"/>
          <p:cNvGrpSpPr/>
          <p:nvPr/>
        </p:nvGrpSpPr>
        <p:grpSpPr>
          <a:xfrm>
            <a:off x="1693164" y="1063752"/>
            <a:ext cx="8452485" cy="5516880"/>
            <a:chOff x="1693164" y="1063752"/>
            <a:chExt cx="8452485" cy="551688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3164" y="1063752"/>
              <a:ext cx="8452104" cy="368198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93164" y="4765548"/>
              <a:ext cx="8452104" cy="1815083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237744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200" dirty="0"/>
              <a:t>READ</a:t>
            </a:r>
            <a:r>
              <a:rPr sz="5100" spc="190" dirty="0"/>
              <a:t>I</a:t>
            </a:r>
            <a:r>
              <a:rPr sz="5100" spc="195" dirty="0"/>
              <a:t>N</a:t>
            </a:r>
            <a:r>
              <a:rPr sz="5100" dirty="0"/>
              <a:t>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096467" y="3055442"/>
            <a:ext cx="4957445" cy="35401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49910">
              <a:lnSpc>
                <a:spcPct val="100000"/>
              </a:lnSpc>
              <a:spcBef>
                <a:spcPts val="95"/>
              </a:spcBef>
            </a:pPr>
            <a:r>
              <a:rPr sz="2800" b="1" spc="35" dirty="0">
                <a:latin typeface="Trebuchet MS"/>
                <a:cs typeface="Trebuchet MS"/>
              </a:rPr>
              <a:t>Guided</a:t>
            </a:r>
            <a:r>
              <a:rPr sz="2800" b="1" spc="-50" dirty="0">
                <a:latin typeface="Trebuchet MS"/>
                <a:cs typeface="Trebuchet MS"/>
              </a:rPr>
              <a:t> </a:t>
            </a:r>
            <a:r>
              <a:rPr sz="2800" b="1" spc="15" dirty="0">
                <a:latin typeface="Trebuchet MS"/>
                <a:cs typeface="Trebuchet MS"/>
              </a:rPr>
              <a:t>Reading</a:t>
            </a:r>
            <a:r>
              <a:rPr sz="2800" b="1" spc="-45" dirty="0">
                <a:latin typeface="Trebuchet MS"/>
                <a:cs typeface="Trebuchet MS"/>
              </a:rPr>
              <a:t> </a:t>
            </a:r>
            <a:r>
              <a:rPr sz="2800" b="1" spc="-25" dirty="0">
                <a:latin typeface="Trebuchet MS"/>
                <a:cs typeface="Trebuchet MS"/>
              </a:rPr>
              <a:t>(4</a:t>
            </a:r>
            <a:r>
              <a:rPr sz="2800" b="1" spc="-70" dirty="0">
                <a:latin typeface="Trebuchet MS"/>
                <a:cs typeface="Trebuchet MS"/>
              </a:rPr>
              <a:t> </a:t>
            </a:r>
            <a:r>
              <a:rPr sz="2800" b="1" spc="25" dirty="0">
                <a:latin typeface="Trebuchet MS"/>
                <a:cs typeface="Trebuchet MS"/>
              </a:rPr>
              <a:t>times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-10" dirty="0">
                <a:latin typeface="Trebuchet MS"/>
                <a:cs typeface="Trebuchet MS"/>
              </a:rPr>
              <a:t>a </a:t>
            </a:r>
            <a:r>
              <a:rPr sz="2800" b="1" spc="-830" dirty="0">
                <a:latin typeface="Trebuchet MS"/>
                <a:cs typeface="Trebuchet MS"/>
              </a:rPr>
              <a:t> </a:t>
            </a:r>
            <a:r>
              <a:rPr sz="2800" b="1" spc="-30" dirty="0">
                <a:latin typeface="Trebuchet MS"/>
                <a:cs typeface="Trebuchet MS"/>
              </a:rPr>
              <a:t>week)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2800" spc="35" dirty="0">
                <a:latin typeface="Trebuchet MS"/>
                <a:cs typeface="Trebuchet MS"/>
              </a:rPr>
              <a:t>Mon</a:t>
            </a:r>
            <a:r>
              <a:rPr sz="2800" spc="-135" dirty="0">
                <a:latin typeface="Trebuchet MS"/>
                <a:cs typeface="Trebuchet MS"/>
              </a:rPr>
              <a:t>d</a:t>
            </a:r>
            <a:r>
              <a:rPr sz="2800" spc="-395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45" dirty="0">
                <a:latin typeface="Trebuchet MS"/>
                <a:cs typeface="Trebuchet MS"/>
              </a:rPr>
              <a:t> </a:t>
            </a:r>
            <a:r>
              <a:rPr sz="2800" spc="-100" dirty="0">
                <a:latin typeface="Trebuchet MS"/>
                <a:cs typeface="Trebuchet MS"/>
              </a:rPr>
              <a:t>E</a:t>
            </a:r>
            <a:r>
              <a:rPr sz="2800" spc="-80" dirty="0">
                <a:latin typeface="Trebuchet MS"/>
                <a:cs typeface="Trebuchet MS"/>
              </a:rPr>
              <a:t>x</a:t>
            </a:r>
            <a:r>
              <a:rPr sz="2800" spc="-85" dirty="0">
                <a:latin typeface="Trebuchet MS"/>
                <a:cs typeface="Trebuchet MS"/>
              </a:rPr>
              <a:t>p</a:t>
            </a:r>
            <a:r>
              <a:rPr sz="2800" spc="-114" dirty="0">
                <a:latin typeface="Trebuchet MS"/>
                <a:cs typeface="Trebuchet MS"/>
              </a:rPr>
              <a:t>lorin</a:t>
            </a:r>
            <a:r>
              <a:rPr sz="2800" spc="-135" dirty="0">
                <a:latin typeface="Trebuchet MS"/>
                <a:cs typeface="Trebuchet MS"/>
              </a:rPr>
              <a:t>g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t</a:t>
            </a:r>
            <a:r>
              <a:rPr sz="2800" spc="-160" dirty="0">
                <a:latin typeface="Trebuchet MS"/>
                <a:cs typeface="Trebuchet MS"/>
              </a:rPr>
              <a:t>he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40" dirty="0">
                <a:latin typeface="Trebuchet MS"/>
                <a:cs typeface="Trebuchet MS"/>
              </a:rPr>
              <a:t>Ch</a:t>
            </a:r>
            <a:r>
              <a:rPr sz="2800" spc="-60" dirty="0">
                <a:latin typeface="Trebuchet MS"/>
                <a:cs typeface="Trebuchet MS"/>
              </a:rPr>
              <a:t>a</a:t>
            </a:r>
            <a:r>
              <a:rPr sz="2800" spc="-200" dirty="0">
                <a:latin typeface="Trebuchet MS"/>
                <a:cs typeface="Trebuchet MS"/>
              </a:rPr>
              <a:t>p</a:t>
            </a:r>
            <a:r>
              <a:rPr sz="2800" spc="-140" dirty="0">
                <a:latin typeface="Trebuchet MS"/>
                <a:cs typeface="Trebuchet MS"/>
              </a:rPr>
              <a:t>t</a:t>
            </a:r>
            <a:r>
              <a:rPr sz="2800" spc="-85" dirty="0">
                <a:latin typeface="Trebuchet MS"/>
                <a:cs typeface="Trebuchet MS"/>
              </a:rPr>
              <a:t>er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35"/>
              </a:spcBef>
            </a:pPr>
            <a:r>
              <a:rPr sz="2800" spc="-335" dirty="0">
                <a:latin typeface="Trebuchet MS"/>
                <a:cs typeface="Trebuchet MS"/>
              </a:rPr>
              <a:t>T</a:t>
            </a:r>
            <a:r>
              <a:rPr sz="2800" spc="-160" dirty="0">
                <a:latin typeface="Trebuchet MS"/>
                <a:cs typeface="Trebuchet MS"/>
              </a:rPr>
              <a:t>u</a:t>
            </a:r>
            <a:r>
              <a:rPr sz="2800" spc="-155" dirty="0">
                <a:latin typeface="Trebuchet MS"/>
                <a:cs typeface="Trebuchet MS"/>
              </a:rPr>
              <a:t>e</a:t>
            </a:r>
            <a:r>
              <a:rPr sz="2800" spc="-100" dirty="0">
                <a:latin typeface="Trebuchet MS"/>
                <a:cs typeface="Trebuchet MS"/>
              </a:rPr>
              <a:t>sd</a:t>
            </a:r>
            <a:r>
              <a:rPr sz="2800" spc="-390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70" dirty="0">
                <a:latin typeface="Trebuchet MS"/>
                <a:cs typeface="Trebuchet MS"/>
              </a:rPr>
              <a:t> </a:t>
            </a:r>
            <a:r>
              <a:rPr sz="2800" spc="-45" dirty="0">
                <a:latin typeface="Trebuchet MS"/>
                <a:cs typeface="Trebuchet MS"/>
              </a:rPr>
              <a:t>Un</a:t>
            </a:r>
            <a:r>
              <a:rPr sz="2800" spc="-40" dirty="0">
                <a:latin typeface="Trebuchet MS"/>
                <a:cs typeface="Trebuchet MS"/>
              </a:rPr>
              <a:t>p</a:t>
            </a:r>
            <a:r>
              <a:rPr sz="2800" spc="-145" dirty="0">
                <a:latin typeface="Trebuchet MS"/>
                <a:cs typeface="Trebuchet MS"/>
              </a:rPr>
              <a:t>icki</a:t>
            </a:r>
            <a:r>
              <a:rPr sz="2800" spc="-195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50" dirty="0">
                <a:latin typeface="Trebuchet MS"/>
                <a:cs typeface="Trebuchet MS"/>
              </a:rPr>
              <a:t>K</a:t>
            </a:r>
            <a:r>
              <a:rPr sz="2800" spc="-235" dirty="0">
                <a:latin typeface="Trebuchet MS"/>
                <a:cs typeface="Trebuchet MS"/>
              </a:rPr>
              <a:t>e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484" dirty="0">
                <a:latin typeface="Trebuchet MS"/>
                <a:cs typeface="Trebuchet MS"/>
              </a:rPr>
              <a:t> </a:t>
            </a:r>
            <a:r>
              <a:rPr sz="2800" spc="-235" dirty="0">
                <a:latin typeface="Trebuchet MS"/>
                <a:cs typeface="Trebuchet MS"/>
              </a:rPr>
              <a:t>V</a:t>
            </a:r>
            <a:r>
              <a:rPr sz="2800" spc="-140" dirty="0">
                <a:latin typeface="Trebuchet MS"/>
                <a:cs typeface="Trebuchet MS"/>
              </a:rPr>
              <a:t>ocabu</a:t>
            </a:r>
            <a:r>
              <a:rPr sz="2800" spc="-165" dirty="0">
                <a:latin typeface="Trebuchet MS"/>
                <a:cs typeface="Trebuchet MS"/>
              </a:rPr>
              <a:t>la</a:t>
            </a:r>
            <a:r>
              <a:rPr sz="2800" spc="-85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endParaRPr sz="2800">
              <a:latin typeface="Trebuchet MS"/>
              <a:cs typeface="Trebuchet MS"/>
            </a:endParaRPr>
          </a:p>
          <a:p>
            <a:pPr marL="12700" marR="1075055">
              <a:lnSpc>
                <a:spcPct val="130700"/>
              </a:lnSpc>
            </a:pPr>
            <a:r>
              <a:rPr sz="2800" spc="275" dirty="0">
                <a:latin typeface="Trebuchet MS"/>
                <a:cs typeface="Trebuchet MS"/>
              </a:rPr>
              <a:t>W</a:t>
            </a:r>
            <a:r>
              <a:rPr sz="2800" spc="-155" dirty="0">
                <a:latin typeface="Trebuchet MS"/>
                <a:cs typeface="Trebuchet MS"/>
              </a:rPr>
              <a:t>ed</a:t>
            </a:r>
            <a:r>
              <a:rPr sz="2800" spc="-145" dirty="0">
                <a:latin typeface="Trebuchet MS"/>
                <a:cs typeface="Trebuchet MS"/>
              </a:rPr>
              <a:t>n</a:t>
            </a:r>
            <a:r>
              <a:rPr sz="2800" spc="-120" dirty="0">
                <a:latin typeface="Trebuchet MS"/>
                <a:cs typeface="Trebuchet MS"/>
              </a:rPr>
              <a:t>es</a:t>
            </a:r>
            <a:r>
              <a:rPr sz="2800" spc="-140" dirty="0">
                <a:latin typeface="Trebuchet MS"/>
                <a:cs typeface="Trebuchet MS"/>
              </a:rPr>
              <a:t>d</a:t>
            </a:r>
            <a:r>
              <a:rPr sz="2800" spc="-395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80" dirty="0">
                <a:latin typeface="Trebuchet MS"/>
                <a:cs typeface="Trebuchet MS"/>
              </a:rPr>
              <a:t> </a:t>
            </a:r>
            <a:r>
              <a:rPr sz="2800" spc="-114" dirty="0">
                <a:latin typeface="Trebuchet MS"/>
                <a:cs typeface="Trebuchet MS"/>
              </a:rPr>
              <a:t>Re</a:t>
            </a:r>
            <a:r>
              <a:rPr sz="2800" spc="-75" dirty="0">
                <a:latin typeface="Trebuchet MS"/>
                <a:cs typeface="Trebuchet MS"/>
              </a:rPr>
              <a:t>t</a:t>
            </a:r>
            <a:r>
              <a:rPr sz="2800" spc="-100" dirty="0">
                <a:latin typeface="Trebuchet MS"/>
                <a:cs typeface="Trebuchet MS"/>
              </a:rPr>
              <a:t>ri</a:t>
            </a:r>
            <a:r>
              <a:rPr sz="2800" spc="-210" dirty="0">
                <a:latin typeface="Trebuchet MS"/>
                <a:cs typeface="Trebuchet MS"/>
              </a:rPr>
              <a:t>e</a:t>
            </a:r>
            <a:r>
              <a:rPr sz="2800" spc="-215" dirty="0">
                <a:latin typeface="Trebuchet MS"/>
                <a:cs typeface="Trebuchet MS"/>
              </a:rPr>
              <a:t>val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65" dirty="0">
                <a:latin typeface="Trebuchet MS"/>
                <a:cs typeface="Trebuchet MS"/>
              </a:rPr>
              <a:t>S</a:t>
            </a:r>
            <a:r>
              <a:rPr sz="2800" spc="-145" dirty="0">
                <a:latin typeface="Trebuchet MS"/>
                <a:cs typeface="Trebuchet MS"/>
              </a:rPr>
              <a:t>kills  </a:t>
            </a:r>
            <a:r>
              <a:rPr sz="2800" spc="-40" dirty="0">
                <a:latin typeface="Trebuchet MS"/>
                <a:cs typeface="Trebuchet MS"/>
              </a:rPr>
              <a:t>T</a:t>
            </a:r>
            <a:r>
              <a:rPr sz="2800" spc="-30" dirty="0">
                <a:latin typeface="Trebuchet MS"/>
                <a:cs typeface="Trebuchet MS"/>
              </a:rPr>
              <a:t>h</a:t>
            </a:r>
            <a:r>
              <a:rPr sz="2800" spc="-80" dirty="0">
                <a:latin typeface="Trebuchet MS"/>
                <a:cs typeface="Trebuchet MS"/>
              </a:rPr>
              <a:t>ursd</a:t>
            </a:r>
            <a:r>
              <a:rPr sz="2800" spc="-390" dirty="0">
                <a:latin typeface="Trebuchet MS"/>
                <a:cs typeface="Trebuchet MS"/>
              </a:rPr>
              <a:t>a</a:t>
            </a:r>
            <a:r>
              <a:rPr sz="2800" spc="-290" dirty="0">
                <a:latin typeface="Trebuchet MS"/>
                <a:cs typeface="Trebuchet MS"/>
              </a:rPr>
              <a:t>y:</a:t>
            </a:r>
            <a:r>
              <a:rPr sz="2800" spc="-355" dirty="0">
                <a:latin typeface="Trebuchet MS"/>
                <a:cs typeface="Trebuchet MS"/>
              </a:rPr>
              <a:t> </a:t>
            </a:r>
            <a:r>
              <a:rPr sz="2800" spc="-190" dirty="0">
                <a:latin typeface="Trebuchet MS"/>
                <a:cs typeface="Trebuchet MS"/>
              </a:rPr>
              <a:t>In</a:t>
            </a:r>
            <a:r>
              <a:rPr sz="2800" spc="-200" dirty="0">
                <a:latin typeface="Trebuchet MS"/>
                <a:cs typeface="Trebuchet MS"/>
              </a:rPr>
              <a:t>f</a:t>
            </a:r>
            <a:r>
              <a:rPr sz="2800" spc="-100" dirty="0">
                <a:latin typeface="Trebuchet MS"/>
                <a:cs typeface="Trebuchet MS"/>
              </a:rPr>
              <a:t>e</a:t>
            </a:r>
            <a:r>
              <a:rPr sz="2800" spc="-135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e</a:t>
            </a:r>
            <a:r>
              <a:rPr sz="2800" spc="-155" dirty="0">
                <a:latin typeface="Trebuchet MS"/>
                <a:cs typeface="Trebuchet MS"/>
              </a:rPr>
              <a:t>n</a:t>
            </a:r>
            <a:r>
              <a:rPr sz="2800" spc="-175" dirty="0">
                <a:latin typeface="Trebuchet MS"/>
                <a:cs typeface="Trebuchet MS"/>
              </a:rPr>
              <a:t>ce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Skills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45"/>
              </a:spcBef>
            </a:pPr>
            <a:r>
              <a:rPr sz="2800" spc="-85" dirty="0">
                <a:latin typeface="Trebuchet MS"/>
                <a:cs typeface="Trebuchet MS"/>
              </a:rPr>
              <a:t>F</a:t>
            </a:r>
            <a:r>
              <a:rPr sz="2800" spc="-70" dirty="0">
                <a:latin typeface="Trebuchet MS"/>
                <a:cs typeface="Trebuchet MS"/>
              </a:rPr>
              <a:t>r</a:t>
            </a:r>
            <a:r>
              <a:rPr sz="2800" spc="-165" dirty="0">
                <a:latin typeface="Trebuchet MS"/>
                <a:cs typeface="Trebuchet MS"/>
              </a:rPr>
              <a:t>id</a:t>
            </a:r>
            <a:r>
              <a:rPr sz="2800" spc="-400" dirty="0">
                <a:latin typeface="Trebuchet MS"/>
                <a:cs typeface="Trebuchet MS"/>
              </a:rPr>
              <a:t>a</a:t>
            </a:r>
            <a:r>
              <a:rPr sz="2800" spc="-285" dirty="0">
                <a:latin typeface="Trebuchet MS"/>
                <a:cs typeface="Trebuchet MS"/>
              </a:rPr>
              <a:t>y:</a:t>
            </a:r>
            <a:r>
              <a:rPr sz="2800" spc="-335" dirty="0">
                <a:latin typeface="Trebuchet MS"/>
                <a:cs typeface="Trebuchet MS"/>
              </a:rPr>
              <a:t> </a:t>
            </a:r>
            <a:r>
              <a:rPr sz="2800" dirty="0">
                <a:latin typeface="Trebuchet MS"/>
                <a:cs typeface="Trebuchet MS"/>
              </a:rPr>
              <a:t>Cold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50" dirty="0">
                <a:latin typeface="Trebuchet MS"/>
                <a:cs typeface="Trebuchet MS"/>
              </a:rPr>
              <a:t>Co</a:t>
            </a:r>
            <a:r>
              <a:rPr sz="2800" spc="80" dirty="0">
                <a:latin typeface="Trebuchet MS"/>
                <a:cs typeface="Trebuchet MS"/>
              </a:rPr>
              <a:t>m</a:t>
            </a:r>
            <a:r>
              <a:rPr sz="2800" spc="-85" dirty="0">
                <a:latin typeface="Trebuchet MS"/>
                <a:cs typeface="Trebuchet MS"/>
              </a:rPr>
              <a:t>p</a:t>
            </a:r>
            <a:r>
              <a:rPr sz="2800" spc="-120" dirty="0">
                <a:latin typeface="Trebuchet MS"/>
                <a:cs typeface="Trebuchet MS"/>
              </a:rPr>
              <a:t>r</a:t>
            </a:r>
            <a:r>
              <a:rPr sz="2800" spc="-170" dirty="0">
                <a:latin typeface="Trebuchet MS"/>
                <a:cs typeface="Trebuchet MS"/>
              </a:rPr>
              <a:t>eh</a:t>
            </a:r>
            <a:r>
              <a:rPr sz="2800" spc="-165" dirty="0">
                <a:latin typeface="Trebuchet MS"/>
                <a:cs typeface="Trebuchet MS"/>
              </a:rPr>
              <a:t>e</a:t>
            </a:r>
            <a:r>
              <a:rPr sz="2800" spc="-80" dirty="0">
                <a:latin typeface="Trebuchet MS"/>
                <a:cs typeface="Trebuchet MS"/>
              </a:rPr>
              <a:t>nsi</a:t>
            </a:r>
            <a:r>
              <a:rPr sz="2800" spc="-100" dirty="0">
                <a:latin typeface="Trebuchet MS"/>
                <a:cs typeface="Trebuchet MS"/>
              </a:rPr>
              <a:t>o</a:t>
            </a:r>
            <a:r>
              <a:rPr sz="2800" spc="-135" dirty="0">
                <a:latin typeface="Trebuchet MS"/>
                <a:cs typeface="Trebuchet MS"/>
              </a:rPr>
              <a:t>n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595998" y="3088639"/>
            <a:ext cx="4990465" cy="29089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10" dirty="0">
                <a:latin typeface="Trebuchet MS"/>
                <a:cs typeface="Trebuchet MS"/>
              </a:rPr>
              <a:t>Accelerated</a:t>
            </a:r>
            <a:r>
              <a:rPr sz="2800" b="1" spc="-65" dirty="0">
                <a:latin typeface="Trebuchet MS"/>
                <a:cs typeface="Trebuchet MS"/>
              </a:rPr>
              <a:t> </a:t>
            </a:r>
            <a:r>
              <a:rPr sz="2800" b="1" spc="15" dirty="0">
                <a:latin typeface="Trebuchet MS"/>
                <a:cs typeface="Trebuchet MS"/>
              </a:rPr>
              <a:t>Reader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2800" spc="-85" dirty="0">
                <a:latin typeface="Trebuchet MS"/>
                <a:cs typeface="Trebuchet MS"/>
              </a:rPr>
              <a:t>Dail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60" dirty="0">
                <a:latin typeface="Trebuchet MS"/>
                <a:cs typeface="Trebuchet MS"/>
              </a:rPr>
              <a:t>o</a:t>
            </a:r>
            <a:r>
              <a:rPr sz="2800" spc="-55" dirty="0">
                <a:latin typeface="Trebuchet MS"/>
                <a:cs typeface="Trebuchet MS"/>
              </a:rPr>
              <a:t>p</a:t>
            </a:r>
            <a:r>
              <a:rPr sz="2800" spc="-65" dirty="0">
                <a:latin typeface="Trebuchet MS"/>
                <a:cs typeface="Trebuchet MS"/>
              </a:rPr>
              <a:t>p</a:t>
            </a:r>
            <a:r>
              <a:rPr sz="2800" spc="-55" dirty="0">
                <a:latin typeface="Trebuchet MS"/>
                <a:cs typeface="Trebuchet MS"/>
              </a:rPr>
              <a:t>o</a:t>
            </a:r>
            <a:r>
              <a:rPr sz="2800" spc="65" dirty="0">
                <a:latin typeface="Trebuchet MS"/>
                <a:cs typeface="Trebuchet MS"/>
              </a:rPr>
              <a:t>r</a:t>
            </a:r>
            <a:r>
              <a:rPr sz="2800" spc="-135" dirty="0">
                <a:latin typeface="Trebuchet MS"/>
                <a:cs typeface="Trebuchet MS"/>
              </a:rPr>
              <a:t>t</a:t>
            </a:r>
            <a:r>
              <a:rPr sz="2800" spc="-180" dirty="0">
                <a:latin typeface="Trebuchet MS"/>
                <a:cs typeface="Trebuchet MS"/>
              </a:rPr>
              <a:t>u</a:t>
            </a:r>
            <a:r>
              <a:rPr sz="2800" spc="-170" dirty="0">
                <a:latin typeface="Trebuchet MS"/>
                <a:cs typeface="Trebuchet MS"/>
              </a:rPr>
              <a:t>ni</a:t>
            </a:r>
            <a:r>
              <a:rPr sz="2800" spc="-160" dirty="0">
                <a:latin typeface="Trebuchet MS"/>
                <a:cs typeface="Trebuchet MS"/>
              </a:rPr>
              <a:t>t</a:t>
            </a:r>
            <a:r>
              <a:rPr sz="2800" spc="-150" dirty="0">
                <a:latin typeface="Trebuchet MS"/>
                <a:cs typeface="Trebuchet MS"/>
              </a:rPr>
              <a:t>ie</a:t>
            </a:r>
            <a:r>
              <a:rPr sz="2800" spc="-145" dirty="0">
                <a:latin typeface="Trebuchet MS"/>
                <a:cs typeface="Trebuchet MS"/>
              </a:rPr>
              <a:t>s</a:t>
            </a:r>
            <a:r>
              <a:rPr sz="2800" spc="-70" dirty="0">
                <a:latin typeface="Trebuchet MS"/>
                <a:cs typeface="Trebuchet MS"/>
              </a:rPr>
              <a:t> to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50" dirty="0">
                <a:latin typeface="Trebuchet MS"/>
                <a:cs typeface="Trebuchet MS"/>
              </a:rPr>
              <a:t>r</a:t>
            </a:r>
            <a:r>
              <a:rPr sz="2800" spc="-204" dirty="0">
                <a:latin typeface="Trebuchet MS"/>
                <a:cs typeface="Trebuchet MS"/>
              </a:rPr>
              <a:t>ead</a:t>
            </a:r>
            <a:r>
              <a:rPr sz="2800" spc="-340" dirty="0">
                <a:latin typeface="Trebuchet MS"/>
                <a:cs typeface="Trebuchet MS"/>
              </a:rPr>
              <a:t> </a:t>
            </a:r>
            <a:r>
              <a:rPr sz="2800" spc="135" dirty="0">
                <a:latin typeface="Trebuchet MS"/>
                <a:cs typeface="Trebuchet MS"/>
              </a:rPr>
              <a:t>AR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229"/>
              </a:spcBef>
            </a:pPr>
            <a:r>
              <a:rPr sz="2800" dirty="0">
                <a:latin typeface="Trebuchet MS"/>
                <a:cs typeface="Trebuchet MS"/>
              </a:rPr>
              <a:t>Book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045"/>
              </a:spcBef>
            </a:pPr>
            <a:r>
              <a:rPr sz="2800" spc="-85" dirty="0">
                <a:latin typeface="Trebuchet MS"/>
                <a:cs typeface="Trebuchet MS"/>
              </a:rPr>
              <a:t>Dail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55" dirty="0">
                <a:latin typeface="Trebuchet MS"/>
                <a:cs typeface="Trebuchet MS"/>
              </a:rPr>
              <a:t>access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70" dirty="0">
                <a:latin typeface="Trebuchet MS"/>
                <a:cs typeface="Trebuchet MS"/>
              </a:rPr>
              <a:t>to</a:t>
            </a:r>
            <a:r>
              <a:rPr sz="2800" spc="-350" dirty="0">
                <a:latin typeface="Trebuchet MS"/>
                <a:cs typeface="Trebuchet MS"/>
              </a:rPr>
              <a:t> </a:t>
            </a:r>
            <a:r>
              <a:rPr sz="2800" spc="135" dirty="0">
                <a:latin typeface="Trebuchet MS"/>
                <a:cs typeface="Trebuchet MS"/>
              </a:rPr>
              <a:t>AR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q</a:t>
            </a:r>
            <a:r>
              <a:rPr sz="2800" spc="-140" dirty="0">
                <a:latin typeface="Trebuchet MS"/>
                <a:cs typeface="Trebuchet MS"/>
              </a:rPr>
              <a:t>u</a:t>
            </a:r>
            <a:r>
              <a:rPr sz="2800" spc="-180" dirty="0">
                <a:latin typeface="Trebuchet MS"/>
                <a:cs typeface="Trebuchet MS"/>
              </a:rPr>
              <a:t>iz</a:t>
            </a:r>
            <a:endParaRPr sz="2800">
              <a:latin typeface="Trebuchet MS"/>
              <a:cs typeface="Trebuchet MS"/>
            </a:endParaRPr>
          </a:p>
          <a:p>
            <a:pPr marL="12700" marR="5080">
              <a:lnSpc>
                <a:spcPct val="106800"/>
              </a:lnSpc>
              <a:spcBef>
                <a:spcPts val="805"/>
              </a:spcBef>
            </a:pPr>
            <a:r>
              <a:rPr sz="2800" spc="-145" dirty="0">
                <a:latin typeface="Trebuchet MS"/>
                <a:cs typeface="Trebuchet MS"/>
              </a:rPr>
              <a:t>Readi</a:t>
            </a:r>
            <a:r>
              <a:rPr sz="2800" spc="-150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30" dirty="0">
                <a:latin typeface="Trebuchet MS"/>
                <a:cs typeface="Trebuchet MS"/>
              </a:rPr>
              <a:t>bo</a:t>
            </a:r>
            <a:r>
              <a:rPr sz="2800" spc="-25" dirty="0">
                <a:latin typeface="Trebuchet MS"/>
                <a:cs typeface="Trebuchet MS"/>
              </a:rPr>
              <a:t>o</a:t>
            </a:r>
            <a:r>
              <a:rPr sz="2800" spc="-70" dirty="0">
                <a:latin typeface="Trebuchet MS"/>
                <a:cs typeface="Trebuchet MS"/>
              </a:rPr>
              <a:t>ks </a:t>
            </a:r>
            <a:r>
              <a:rPr sz="2800" spc="-190" dirty="0">
                <a:latin typeface="Trebuchet MS"/>
                <a:cs typeface="Trebuchet MS"/>
              </a:rPr>
              <a:t>m</a:t>
            </a:r>
            <a:r>
              <a:rPr sz="2800" spc="-110" dirty="0">
                <a:latin typeface="Trebuchet MS"/>
                <a:cs typeface="Trebuchet MS"/>
              </a:rPr>
              <a:t>u</a:t>
            </a:r>
            <a:r>
              <a:rPr sz="2800" spc="-80" dirty="0">
                <a:latin typeface="Trebuchet MS"/>
                <a:cs typeface="Trebuchet MS"/>
              </a:rPr>
              <a:t>s</a:t>
            </a:r>
            <a:r>
              <a:rPr sz="2800" spc="-180" dirty="0">
                <a:latin typeface="Trebuchet MS"/>
                <a:cs typeface="Trebuchet MS"/>
              </a:rPr>
              <a:t>t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20" dirty="0">
                <a:latin typeface="Trebuchet MS"/>
                <a:cs typeface="Trebuchet MS"/>
              </a:rPr>
              <a:t>come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0" dirty="0">
                <a:latin typeface="Trebuchet MS"/>
                <a:cs typeface="Trebuchet MS"/>
              </a:rPr>
              <a:t>back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t</a:t>
            </a:r>
            <a:r>
              <a:rPr sz="2800" spc="25" dirty="0">
                <a:latin typeface="Trebuchet MS"/>
                <a:cs typeface="Trebuchet MS"/>
              </a:rPr>
              <a:t>o  </a:t>
            </a:r>
            <a:r>
              <a:rPr sz="2800" spc="-75" dirty="0">
                <a:latin typeface="Trebuchet MS"/>
                <a:cs typeface="Trebuchet MS"/>
              </a:rPr>
              <a:t>sch</a:t>
            </a:r>
            <a:r>
              <a:rPr sz="2800" spc="-80" dirty="0">
                <a:latin typeface="Trebuchet MS"/>
                <a:cs typeface="Trebuchet MS"/>
              </a:rPr>
              <a:t>o</a:t>
            </a:r>
            <a:r>
              <a:rPr sz="2800" spc="-90" dirty="0">
                <a:latin typeface="Trebuchet MS"/>
                <a:cs typeface="Trebuchet MS"/>
              </a:rPr>
              <a:t>ol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45" dirty="0">
                <a:latin typeface="Trebuchet MS"/>
                <a:cs typeface="Trebuchet MS"/>
              </a:rPr>
              <a:t>e</a:t>
            </a:r>
            <a:r>
              <a:rPr sz="2800" spc="-215" dirty="0">
                <a:latin typeface="Trebuchet MS"/>
                <a:cs typeface="Trebuchet MS"/>
              </a:rPr>
              <a:t>v</a:t>
            </a:r>
            <a:r>
              <a:rPr sz="2800" spc="-100" dirty="0">
                <a:latin typeface="Trebuchet MS"/>
                <a:cs typeface="Trebuchet MS"/>
              </a:rPr>
              <a:t>e</a:t>
            </a:r>
            <a:r>
              <a:rPr sz="2800" spc="10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d</a:t>
            </a:r>
            <a:r>
              <a:rPr sz="2800" spc="-395" dirty="0">
                <a:latin typeface="Trebuchet MS"/>
                <a:cs typeface="Trebuchet MS"/>
              </a:rPr>
              <a:t>a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endParaRPr sz="2800">
              <a:latin typeface="Trebuchet MS"/>
              <a:cs typeface="Trebuchet MS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0587" y="305234"/>
            <a:ext cx="1565148" cy="258165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191106" y="305234"/>
            <a:ext cx="1872996" cy="262128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3476" y="305234"/>
            <a:ext cx="1651740" cy="25816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237744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200" dirty="0"/>
              <a:t>READ</a:t>
            </a:r>
            <a:r>
              <a:rPr sz="5100" spc="190" dirty="0"/>
              <a:t>I</a:t>
            </a:r>
            <a:r>
              <a:rPr sz="5100" spc="195" dirty="0"/>
              <a:t>N</a:t>
            </a:r>
            <a:r>
              <a:rPr sz="5100" dirty="0"/>
              <a:t>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239113" y="1518564"/>
            <a:ext cx="9835515" cy="4606290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AR</a:t>
            </a:r>
            <a:r>
              <a:rPr sz="2800" b="1" u="heavy" spc="-3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800" b="1" u="heavy" spc="-8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Test</a:t>
            </a:r>
            <a:endParaRPr sz="2800" dirty="0">
              <a:latin typeface="Calibri"/>
              <a:cs typeface="Calibri"/>
            </a:endParaRPr>
          </a:p>
          <a:p>
            <a:pPr marL="241300" indent="-229235">
              <a:lnSpc>
                <a:spcPct val="100000"/>
              </a:lnSpc>
              <a:spcBef>
                <a:spcPts val="1035"/>
              </a:spcBef>
              <a:buClr>
                <a:srgbClr val="2A1A00"/>
              </a:buClr>
              <a:buFont typeface="Arial MT"/>
              <a:buChar char="•"/>
              <a:tabLst>
                <a:tab pos="241935" algn="l"/>
              </a:tabLst>
            </a:pPr>
            <a:r>
              <a:rPr sz="2800" spc="-15" dirty="0">
                <a:latin typeface="Calibri"/>
                <a:cs typeface="Calibri"/>
              </a:rPr>
              <a:t>Each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book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that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 child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reads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gives</a:t>
            </a:r>
            <a:r>
              <a:rPr sz="2800" spc="-5" dirty="0">
                <a:latin typeface="Calibri"/>
                <a:cs typeface="Calibri"/>
              </a:rPr>
              <a:t> access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a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40" dirty="0">
                <a:latin typeface="Calibri"/>
                <a:cs typeface="Calibri"/>
              </a:rPr>
              <a:t>‘test’,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which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is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endParaRPr sz="2800" dirty="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  <a:spcBef>
                <a:spcPts val="335"/>
              </a:spcBef>
            </a:pPr>
            <a:r>
              <a:rPr sz="2800" spc="-15" dirty="0">
                <a:latin typeface="Calibri"/>
                <a:cs typeface="Calibri"/>
              </a:rPr>
              <a:t>comprehension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activity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based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on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book.</a:t>
            </a:r>
            <a:endParaRPr sz="2800" dirty="0">
              <a:latin typeface="Calibri"/>
              <a:cs typeface="Calibri"/>
            </a:endParaRPr>
          </a:p>
          <a:p>
            <a:pPr marL="241300" marR="5080" indent="-229235">
              <a:lnSpc>
                <a:spcPct val="110000"/>
              </a:lnSpc>
              <a:spcBef>
                <a:spcPts val="710"/>
              </a:spcBef>
              <a:buClr>
                <a:srgbClr val="2A1A00"/>
              </a:buClr>
              <a:buFont typeface="Arial MT"/>
              <a:buChar char="•"/>
              <a:tabLst>
                <a:tab pos="241935" algn="l"/>
              </a:tabLst>
            </a:pPr>
            <a:r>
              <a:rPr sz="2800" spc="-15" dirty="0">
                <a:latin typeface="Calibri"/>
                <a:cs typeface="Calibri"/>
              </a:rPr>
              <a:t>Each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half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term, children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35" dirty="0">
                <a:latin typeface="Calibri"/>
                <a:cs typeface="Calibri"/>
              </a:rPr>
              <a:t>take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 </a:t>
            </a:r>
            <a:r>
              <a:rPr sz="2800" spc="-35" dirty="0">
                <a:latin typeface="Calibri"/>
                <a:cs typeface="Calibri"/>
              </a:rPr>
              <a:t>‘star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reading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test’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based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 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scores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they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25" dirty="0">
                <a:latin typeface="Calibri"/>
                <a:cs typeface="Calibri"/>
              </a:rPr>
              <a:t>have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so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90" dirty="0">
                <a:latin typeface="Calibri"/>
                <a:cs typeface="Calibri"/>
              </a:rPr>
              <a:t>far.</a:t>
            </a:r>
            <a:r>
              <a:rPr sz="2800" spc="-5" dirty="0">
                <a:latin typeface="Calibri"/>
                <a:cs typeface="Calibri"/>
              </a:rPr>
              <a:t> This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shows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us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their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reading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age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and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affects </a:t>
            </a:r>
            <a:r>
              <a:rPr sz="2800" spc="-6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which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books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they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bring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home!</a:t>
            </a:r>
            <a:endParaRPr sz="2800" dirty="0">
              <a:latin typeface="Calibri"/>
              <a:cs typeface="Calibri"/>
            </a:endParaRPr>
          </a:p>
          <a:p>
            <a:pPr marL="241300" marR="136525" indent="-229235">
              <a:lnSpc>
                <a:spcPct val="110000"/>
              </a:lnSpc>
              <a:spcBef>
                <a:spcPts val="700"/>
              </a:spcBef>
              <a:buClr>
                <a:srgbClr val="2A1A00"/>
              </a:buClr>
              <a:buFont typeface="Arial MT"/>
              <a:buChar char="•"/>
              <a:tabLst>
                <a:tab pos="241935" algn="l"/>
              </a:tabLst>
            </a:pPr>
            <a:r>
              <a:rPr sz="2800" spc="-10" dirty="0">
                <a:latin typeface="Calibri"/>
                <a:cs typeface="Calibri"/>
              </a:rPr>
              <a:t>The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results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 these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tests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help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build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up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bank</a:t>
            </a:r>
            <a:r>
              <a:rPr sz="2800" spc="2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 </a:t>
            </a:r>
            <a:r>
              <a:rPr sz="2800" spc="-10" dirty="0">
                <a:latin typeface="Calibri"/>
                <a:cs typeface="Calibri"/>
              </a:rPr>
              <a:t>achievements </a:t>
            </a:r>
            <a:r>
              <a:rPr sz="2800" spc="-6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which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provide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evidence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used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to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provide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an</a:t>
            </a:r>
            <a:r>
              <a:rPr sz="2800" spc="1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accurate </a:t>
            </a:r>
            <a:r>
              <a:rPr sz="2800" spc="-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assessment</a:t>
            </a:r>
            <a:r>
              <a:rPr sz="2800" spc="3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of </a:t>
            </a:r>
            <a:r>
              <a:rPr sz="2800" spc="-15" dirty="0">
                <a:latin typeface="Calibri"/>
                <a:cs typeface="Calibri"/>
              </a:rPr>
              <a:t>your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30" dirty="0">
                <a:latin typeface="Calibri"/>
                <a:cs typeface="Calibri"/>
              </a:rPr>
              <a:t>child’s</a:t>
            </a:r>
            <a:r>
              <a:rPr sz="2800" spc="3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ability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at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the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end</a:t>
            </a:r>
            <a:r>
              <a:rPr sz="2800" dirty="0">
                <a:latin typeface="Calibri"/>
                <a:cs typeface="Calibri"/>
              </a:rPr>
              <a:t> of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each </a:t>
            </a:r>
            <a:r>
              <a:rPr sz="2800" spc="-10" dirty="0">
                <a:latin typeface="Calibri"/>
                <a:cs typeface="Calibri"/>
              </a:rPr>
              <a:t>half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term.</a:t>
            </a:r>
            <a:endParaRPr sz="28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C3229-19BB-4B97-A7FF-8C64A1ED5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28600"/>
            <a:ext cx="10434320" cy="707886"/>
          </a:xfrm>
        </p:spPr>
        <p:txBody>
          <a:bodyPr/>
          <a:lstStyle/>
          <a:p>
            <a:r>
              <a:rPr lang="en-GB" dirty="0"/>
              <a:t>Home Connect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0E5B62-25CC-497D-9955-754B60056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267200"/>
            <a:ext cx="10938505" cy="2057400"/>
          </a:xfrm>
          <a:prstGeom prst="rect">
            <a:avLst/>
          </a:prstGeom>
        </p:spPr>
      </p:pic>
      <p:sp>
        <p:nvSpPr>
          <p:cNvPr id="5" name="object 3">
            <a:extLst>
              <a:ext uri="{FF2B5EF4-FFF2-40B4-BE49-F238E27FC236}">
                <a16:creationId xmlns:a16="http://schemas.microsoft.com/office/drawing/2014/main" id="{9122697B-DD17-405F-B056-CD19A6D759AA}"/>
              </a:ext>
            </a:extLst>
          </p:cNvPr>
          <p:cNvSpPr txBox="1"/>
          <p:nvPr/>
        </p:nvSpPr>
        <p:spPr>
          <a:xfrm>
            <a:off x="1178242" y="1066800"/>
            <a:ext cx="9835515" cy="2871299"/>
          </a:xfrm>
          <a:prstGeom prst="rect">
            <a:avLst/>
          </a:prstGeom>
        </p:spPr>
        <p:txBody>
          <a:bodyPr vert="horz" wrap="square" lIns="0" tIns="143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lang="en-GB" sz="2800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You will have received a personalised letter about AR Home connect. </a:t>
            </a:r>
          </a:p>
          <a:p>
            <a:pPr marL="12700">
              <a:lnSpc>
                <a:spcPct val="100000"/>
              </a:lnSpc>
              <a:spcBef>
                <a:spcPts val="1130"/>
              </a:spcBef>
            </a:pPr>
            <a:r>
              <a:rPr lang="en-GB" sz="2800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If you log in, you will be notified of quizzes taken by your child in school and whether or not they passed. It is a good way to keep engaged with your child’s learning and encourage them to read at home. </a:t>
            </a:r>
            <a:endParaRPr sz="28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865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62022" y="332943"/>
            <a:ext cx="7725409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09770" algn="l"/>
              </a:tabLst>
            </a:pPr>
            <a:r>
              <a:rPr sz="5100" spc="175" dirty="0"/>
              <a:t>ASSESSMENT</a:t>
            </a:r>
            <a:r>
              <a:rPr sz="5100" spc="365" dirty="0"/>
              <a:t> </a:t>
            </a:r>
            <a:r>
              <a:rPr sz="5100" spc="-40" dirty="0"/>
              <a:t>AT	</a:t>
            </a:r>
            <a:r>
              <a:rPr sz="5100" spc="175" dirty="0"/>
              <a:t>GOLDENHILL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966086" y="1987448"/>
            <a:ext cx="8748395" cy="2061845"/>
          </a:xfrm>
          <a:prstGeom prst="rect">
            <a:avLst/>
          </a:prstGeom>
        </p:spPr>
        <p:txBody>
          <a:bodyPr vert="horz" wrap="square" lIns="0" tIns="1454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145"/>
              </a:spcBef>
            </a:pPr>
            <a:r>
              <a:rPr sz="2800" b="1" spc="45" dirty="0">
                <a:latin typeface="Trebuchet MS"/>
                <a:cs typeface="Trebuchet MS"/>
              </a:rPr>
              <a:t>Assessment</a:t>
            </a:r>
            <a:r>
              <a:rPr sz="2800" b="1" spc="-15" dirty="0">
                <a:latin typeface="Trebuchet MS"/>
                <a:cs typeface="Trebuchet MS"/>
              </a:rPr>
              <a:t> </a:t>
            </a:r>
            <a:r>
              <a:rPr sz="2800" b="1" spc="110" dirty="0">
                <a:latin typeface="Trebuchet MS"/>
                <a:cs typeface="Trebuchet MS"/>
              </a:rPr>
              <a:t>Data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-50" dirty="0">
                <a:latin typeface="Trebuchet MS"/>
                <a:cs typeface="Trebuchet MS"/>
              </a:rPr>
              <a:t>is</a:t>
            </a:r>
            <a:r>
              <a:rPr sz="2800" b="1" spc="-55" dirty="0">
                <a:latin typeface="Trebuchet MS"/>
                <a:cs typeface="Trebuchet MS"/>
              </a:rPr>
              <a:t> </a:t>
            </a:r>
            <a:r>
              <a:rPr sz="2800" b="1" spc="-30" dirty="0">
                <a:latin typeface="Trebuchet MS"/>
                <a:cs typeface="Trebuchet MS"/>
              </a:rPr>
              <a:t>taken</a:t>
            </a:r>
            <a:r>
              <a:rPr sz="2800" b="1" spc="-45" dirty="0">
                <a:latin typeface="Trebuchet MS"/>
                <a:cs typeface="Trebuchet MS"/>
              </a:rPr>
              <a:t> </a:t>
            </a:r>
            <a:r>
              <a:rPr sz="2800" b="1" spc="5" dirty="0">
                <a:latin typeface="Trebuchet MS"/>
                <a:cs typeface="Trebuchet MS"/>
              </a:rPr>
              <a:t>at</a:t>
            </a:r>
            <a:r>
              <a:rPr sz="2800" b="1" spc="-55" dirty="0">
                <a:latin typeface="Trebuchet MS"/>
                <a:cs typeface="Trebuchet MS"/>
              </a:rPr>
              <a:t> </a:t>
            </a:r>
            <a:r>
              <a:rPr sz="2800" b="1" u="heavy" spc="-3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three</a:t>
            </a:r>
            <a:r>
              <a:rPr sz="2800" b="1" u="heavy" spc="-4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points</a:t>
            </a:r>
            <a:r>
              <a:rPr sz="2800" b="1" u="heavy" spc="-4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spc="-55" dirty="0">
                <a:latin typeface="Trebuchet MS"/>
                <a:cs typeface="Trebuchet MS"/>
              </a:rPr>
              <a:t>in</a:t>
            </a:r>
            <a:r>
              <a:rPr sz="2800" b="1" spc="-65" dirty="0">
                <a:latin typeface="Trebuchet MS"/>
                <a:cs typeface="Trebuchet MS"/>
              </a:rPr>
              <a:t> </a:t>
            </a:r>
            <a:r>
              <a:rPr sz="2800" b="1" spc="-25" dirty="0">
                <a:latin typeface="Trebuchet MS"/>
                <a:cs typeface="Trebuchet MS"/>
              </a:rPr>
              <a:t>the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-145" dirty="0">
                <a:latin typeface="Trebuchet MS"/>
                <a:cs typeface="Trebuchet MS"/>
              </a:rPr>
              <a:t>year.</a:t>
            </a:r>
            <a:endParaRPr sz="280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1040"/>
              </a:spcBef>
            </a:pPr>
            <a:r>
              <a:rPr sz="2800" b="1" spc="130" dirty="0">
                <a:latin typeface="Trebuchet MS"/>
                <a:cs typeface="Trebuchet MS"/>
              </a:rPr>
              <a:t>Age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dirty="0">
                <a:latin typeface="Trebuchet MS"/>
                <a:cs typeface="Trebuchet MS"/>
              </a:rPr>
              <a:t>Related</a:t>
            </a:r>
            <a:r>
              <a:rPr sz="2800" b="1" spc="-60" dirty="0">
                <a:latin typeface="Trebuchet MS"/>
                <a:cs typeface="Trebuchet MS"/>
              </a:rPr>
              <a:t> </a:t>
            </a:r>
            <a:r>
              <a:rPr sz="2800" b="1" spc="5" dirty="0">
                <a:latin typeface="Trebuchet MS"/>
                <a:cs typeface="Trebuchet MS"/>
              </a:rPr>
              <a:t>Expectations</a:t>
            </a:r>
            <a:r>
              <a:rPr sz="2800" b="1" spc="-50" dirty="0">
                <a:latin typeface="Trebuchet MS"/>
                <a:cs typeface="Trebuchet MS"/>
              </a:rPr>
              <a:t> </a:t>
            </a:r>
            <a:r>
              <a:rPr sz="2800" b="1" spc="170" dirty="0">
                <a:latin typeface="Trebuchet MS"/>
                <a:cs typeface="Trebuchet MS"/>
              </a:rPr>
              <a:t>(ARE)</a:t>
            </a:r>
            <a:endParaRPr sz="2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900">
              <a:latin typeface="Trebuchet MS"/>
              <a:cs typeface="Trebuchet MS"/>
            </a:endParaRPr>
          </a:p>
          <a:p>
            <a:pPr marL="2877820">
              <a:lnSpc>
                <a:spcPct val="100000"/>
              </a:lnSpc>
              <a:tabLst>
                <a:tab pos="4249420" algn="l"/>
              </a:tabLst>
            </a:pPr>
            <a:r>
              <a:rPr sz="3200" spc="-100" dirty="0">
                <a:latin typeface="Trebuchet MS"/>
                <a:cs typeface="Trebuchet MS"/>
              </a:rPr>
              <a:t>(B)	</a:t>
            </a:r>
            <a:r>
              <a:rPr sz="3200" spc="-105" dirty="0">
                <a:latin typeface="Trebuchet MS"/>
                <a:cs typeface="Trebuchet MS"/>
              </a:rPr>
              <a:t>Below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05809" y="4023486"/>
            <a:ext cx="1054100" cy="148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9855">
              <a:lnSpc>
                <a:spcPct val="100000"/>
              </a:lnSpc>
              <a:spcBef>
                <a:spcPts val="100"/>
              </a:spcBef>
            </a:pPr>
            <a:r>
              <a:rPr sz="3200" spc="95" dirty="0">
                <a:latin typeface="Trebuchet MS"/>
                <a:cs typeface="Trebuchet MS"/>
              </a:rPr>
              <a:t>(WT)</a:t>
            </a:r>
            <a:endParaRPr sz="32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3200" spc="-20" dirty="0">
                <a:latin typeface="Trebuchet MS"/>
                <a:cs typeface="Trebuchet MS"/>
              </a:rPr>
              <a:t>(EXP)</a:t>
            </a:r>
            <a:endParaRPr sz="3200">
              <a:latin typeface="Trebuchet MS"/>
              <a:cs typeface="Trebuchet MS"/>
            </a:endParaRPr>
          </a:p>
          <a:p>
            <a:pPr marL="215265">
              <a:lnSpc>
                <a:spcPct val="100000"/>
              </a:lnSpc>
            </a:pPr>
            <a:r>
              <a:rPr sz="3200" spc="-35" dirty="0">
                <a:latin typeface="Trebuchet MS"/>
                <a:cs typeface="Trebuchet MS"/>
              </a:rPr>
              <a:t>(HS)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7409" y="4023486"/>
            <a:ext cx="3101340" cy="14897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905" algn="ctr">
              <a:lnSpc>
                <a:spcPct val="100000"/>
              </a:lnSpc>
              <a:spcBef>
                <a:spcPts val="100"/>
              </a:spcBef>
            </a:pPr>
            <a:r>
              <a:rPr sz="3200" spc="315" dirty="0">
                <a:latin typeface="Trebuchet MS"/>
                <a:cs typeface="Trebuchet MS"/>
              </a:rPr>
              <a:t>W</a:t>
            </a:r>
            <a:r>
              <a:rPr sz="3200" spc="-70" dirty="0">
                <a:latin typeface="Trebuchet MS"/>
                <a:cs typeface="Trebuchet MS"/>
              </a:rPr>
              <a:t>orki</a:t>
            </a:r>
            <a:r>
              <a:rPr sz="3200" spc="-80" dirty="0">
                <a:latin typeface="Trebuchet MS"/>
                <a:cs typeface="Trebuchet MS"/>
              </a:rPr>
              <a:t>n</a:t>
            </a:r>
            <a:r>
              <a:rPr sz="3200" spc="-240" dirty="0">
                <a:latin typeface="Trebuchet MS"/>
                <a:cs typeface="Trebuchet MS"/>
              </a:rPr>
              <a:t>g</a:t>
            </a:r>
            <a:r>
              <a:rPr sz="3200" spc="-509" dirty="0">
                <a:latin typeface="Trebuchet MS"/>
                <a:cs typeface="Trebuchet MS"/>
              </a:rPr>
              <a:t> </a:t>
            </a:r>
            <a:r>
              <a:rPr sz="3200" spc="-409" dirty="0">
                <a:latin typeface="Trebuchet MS"/>
                <a:cs typeface="Trebuchet MS"/>
              </a:rPr>
              <a:t>T</a:t>
            </a:r>
            <a:r>
              <a:rPr sz="3200" spc="5" dirty="0">
                <a:latin typeface="Trebuchet MS"/>
                <a:cs typeface="Trebuchet MS"/>
              </a:rPr>
              <a:t>o</a:t>
            </a:r>
            <a:r>
              <a:rPr sz="3200" spc="-145" dirty="0">
                <a:latin typeface="Trebuchet MS"/>
                <a:cs typeface="Trebuchet MS"/>
              </a:rPr>
              <a:t>wa</a:t>
            </a:r>
            <a:r>
              <a:rPr sz="3200" spc="-140" dirty="0">
                <a:latin typeface="Trebuchet MS"/>
                <a:cs typeface="Trebuchet MS"/>
              </a:rPr>
              <a:t>r</a:t>
            </a:r>
            <a:r>
              <a:rPr sz="3200" spc="-90" dirty="0">
                <a:latin typeface="Trebuchet MS"/>
                <a:cs typeface="Trebuchet MS"/>
              </a:rPr>
              <a:t>ds  </a:t>
            </a:r>
            <a:r>
              <a:rPr sz="3200" spc="-60" dirty="0">
                <a:latin typeface="Trebuchet MS"/>
                <a:cs typeface="Trebuchet MS"/>
              </a:rPr>
              <a:t>E</a:t>
            </a:r>
            <a:r>
              <a:rPr sz="3200" spc="-50" dirty="0">
                <a:latin typeface="Trebuchet MS"/>
                <a:cs typeface="Trebuchet MS"/>
              </a:rPr>
              <a:t>x</a:t>
            </a:r>
            <a:r>
              <a:rPr sz="3200" spc="-195" dirty="0">
                <a:latin typeface="Trebuchet MS"/>
                <a:cs typeface="Trebuchet MS"/>
              </a:rPr>
              <a:t>pect</a:t>
            </a:r>
            <a:r>
              <a:rPr sz="3200" spc="-210" dirty="0">
                <a:latin typeface="Trebuchet MS"/>
                <a:cs typeface="Trebuchet MS"/>
              </a:rPr>
              <a:t>e</a:t>
            </a:r>
            <a:r>
              <a:rPr sz="3200" spc="-150" dirty="0">
                <a:latin typeface="Trebuchet MS"/>
                <a:cs typeface="Trebuchet MS"/>
              </a:rPr>
              <a:t>d</a:t>
            </a:r>
            <a:r>
              <a:rPr sz="3200" spc="-105" dirty="0">
                <a:latin typeface="Trebuchet MS"/>
                <a:cs typeface="Trebuchet MS"/>
              </a:rPr>
              <a:t> </a:t>
            </a:r>
            <a:r>
              <a:rPr sz="3200" spc="-175" dirty="0">
                <a:latin typeface="Trebuchet MS"/>
                <a:cs typeface="Trebuchet MS"/>
              </a:rPr>
              <a:t>Standa</a:t>
            </a:r>
            <a:r>
              <a:rPr sz="3200" spc="-180" dirty="0">
                <a:latin typeface="Trebuchet MS"/>
                <a:cs typeface="Trebuchet MS"/>
              </a:rPr>
              <a:t>r</a:t>
            </a:r>
            <a:r>
              <a:rPr sz="3200" spc="-105" dirty="0">
                <a:latin typeface="Trebuchet MS"/>
                <a:cs typeface="Trebuchet MS"/>
              </a:rPr>
              <a:t>d  </a:t>
            </a:r>
            <a:r>
              <a:rPr sz="3200" spc="-90" dirty="0">
                <a:latin typeface="Trebuchet MS"/>
                <a:cs typeface="Trebuchet MS"/>
              </a:rPr>
              <a:t>Higher</a:t>
            </a:r>
            <a:r>
              <a:rPr sz="3200" spc="-130" dirty="0">
                <a:latin typeface="Trebuchet MS"/>
                <a:cs typeface="Trebuchet MS"/>
              </a:rPr>
              <a:t> </a:t>
            </a:r>
            <a:r>
              <a:rPr sz="3200" spc="-175" dirty="0">
                <a:latin typeface="Trebuchet MS"/>
                <a:cs typeface="Trebuchet MS"/>
              </a:rPr>
              <a:t>Standard</a:t>
            </a:r>
            <a:endParaRPr sz="32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310515" marR="5080">
              <a:lnSpc>
                <a:spcPts val="4970"/>
              </a:lnSpc>
              <a:spcBef>
                <a:spcPts val="720"/>
              </a:spcBef>
            </a:pPr>
            <a:r>
              <a:rPr spc="165" dirty="0"/>
              <a:t>WRITING</a:t>
            </a:r>
            <a:r>
              <a:rPr spc="380" dirty="0"/>
              <a:t> </a:t>
            </a:r>
            <a:r>
              <a:rPr spc="90" dirty="0"/>
              <a:t>IN</a:t>
            </a:r>
            <a:r>
              <a:rPr spc="395" dirty="0"/>
              <a:t> </a:t>
            </a:r>
            <a:r>
              <a:rPr spc="140" dirty="0"/>
              <a:t>YEAR</a:t>
            </a:r>
            <a:r>
              <a:rPr spc="390" dirty="0"/>
              <a:t> </a:t>
            </a:r>
            <a:r>
              <a:rPr spc="95" dirty="0"/>
              <a:t>5:</a:t>
            </a:r>
            <a:r>
              <a:rPr spc="365" dirty="0"/>
              <a:t> </a:t>
            </a:r>
            <a:r>
              <a:rPr spc="150" dirty="0"/>
              <a:t>VOCABULARY, </a:t>
            </a:r>
            <a:r>
              <a:rPr spc="-800" dirty="0"/>
              <a:t> </a:t>
            </a:r>
            <a:r>
              <a:rPr spc="165" dirty="0"/>
              <a:t>GRAMMAR</a:t>
            </a:r>
            <a:r>
              <a:rPr spc="390" dirty="0"/>
              <a:t> </a:t>
            </a:r>
            <a:r>
              <a:rPr spc="125" dirty="0"/>
              <a:t>AND</a:t>
            </a:r>
            <a:r>
              <a:rPr spc="380" dirty="0"/>
              <a:t> </a:t>
            </a:r>
            <a:r>
              <a:rPr spc="155" dirty="0"/>
              <a:t>PUNCTUATION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304288" y="1111555"/>
            <a:ext cx="10735311" cy="5578450"/>
          </a:xfrm>
          <a:prstGeom prst="rect">
            <a:avLst/>
          </a:prstGeom>
        </p:spPr>
        <p:txBody>
          <a:bodyPr vert="horz" wrap="square" lIns="0" tIns="1193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0"/>
              </a:spcBef>
            </a:pPr>
            <a:r>
              <a:rPr sz="28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8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5</a:t>
            </a:r>
            <a:r>
              <a:rPr sz="28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5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8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7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75" dirty="0">
                <a:solidFill>
                  <a:srgbClr val="585858"/>
                </a:solidFill>
                <a:latin typeface="Trebuchet MS"/>
                <a:cs typeface="Trebuchet MS"/>
              </a:rPr>
              <a:t>develop</a:t>
            </a:r>
            <a:r>
              <a:rPr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7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60" dirty="0">
                <a:solidFill>
                  <a:srgbClr val="585858"/>
                </a:solidFill>
                <a:latin typeface="Trebuchet MS"/>
                <a:cs typeface="Trebuchet MS"/>
              </a:rPr>
              <a:t>concepts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70" dirty="0">
                <a:solidFill>
                  <a:srgbClr val="585858"/>
                </a:solidFill>
                <a:latin typeface="Trebuchet MS"/>
                <a:cs typeface="Trebuchet MS"/>
              </a:rPr>
              <a:t>set</a:t>
            </a:r>
            <a:r>
              <a:rPr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40" dirty="0">
                <a:solidFill>
                  <a:srgbClr val="585858"/>
                </a:solidFill>
                <a:latin typeface="Trebuchet MS"/>
                <a:cs typeface="Trebuchet MS"/>
              </a:rPr>
              <a:t>out</a:t>
            </a:r>
            <a:r>
              <a:rPr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8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pc="-70" dirty="0">
                <a:solidFill>
                  <a:srgbClr val="46B1B5"/>
                </a:solidFill>
                <a:latin typeface="Trebuchet MS"/>
                <a:cs typeface="Trebuchet MS"/>
              </a:rPr>
              <a:t> </a:t>
            </a:r>
            <a:r>
              <a:rPr u="sng" spc="-7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English</a:t>
            </a:r>
            <a:r>
              <a:rPr u="sng" spc="-5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u="sng" spc="-8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appendix</a:t>
            </a:r>
            <a:r>
              <a:rPr u="sng" spc="-5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u="sng" spc="-3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2</a:t>
            </a:r>
            <a:r>
              <a:rPr spc="-30" dirty="0">
                <a:solidFill>
                  <a:srgbClr val="46B1B5"/>
                </a:solidFill>
                <a:latin typeface="Trebuchet MS"/>
                <a:cs typeface="Trebuchet MS"/>
                <a:hlinkClick r:id="rId2"/>
              </a:rPr>
              <a:t> </a:t>
            </a:r>
            <a:r>
              <a:rPr spc="-125" dirty="0">
                <a:solidFill>
                  <a:srgbClr val="585858"/>
                </a:solidFill>
                <a:latin typeface="Trebuchet MS"/>
                <a:cs typeface="Trebuchet MS"/>
              </a:rPr>
              <a:t>by:</a:t>
            </a:r>
            <a:endParaRPr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recognising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vocabulary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structures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are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speech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writing,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subjunctive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forms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pas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bs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60" dirty="0">
                <a:solidFill>
                  <a:srgbClr val="585858"/>
                </a:solidFill>
                <a:latin typeface="Trebuchet MS"/>
                <a:cs typeface="Trebuchet MS"/>
              </a:rPr>
              <a:t>af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ect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entat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16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rmatio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ntence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perfect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form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verbs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mark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relationships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time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cause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expanded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noun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phrases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convey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complicated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information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concisely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modal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verbs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adverbs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indicate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degrees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possibility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relative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clauses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beginning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who,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which,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where,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when,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whose,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implied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(ie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omitted)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relative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pronoun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earni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gram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ar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7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ear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5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6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u="sng" spc="-9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Engl</a:t>
            </a:r>
            <a:r>
              <a:rPr sz="1600" u="sng" spc="-5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i</a:t>
            </a:r>
            <a:r>
              <a:rPr sz="1600" u="sng" spc="-3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s</a:t>
            </a:r>
            <a:r>
              <a:rPr sz="1600" u="sng" spc="-6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h</a:t>
            </a:r>
            <a:r>
              <a:rPr sz="1600" u="sng" spc="-3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1600" u="sng" spc="-14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a</a:t>
            </a:r>
            <a:r>
              <a:rPr sz="1600" u="sng" spc="-8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ppend</a:t>
            </a:r>
            <a:r>
              <a:rPr sz="1600" u="sng" spc="-4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i</a:t>
            </a:r>
            <a:r>
              <a:rPr sz="1600" u="sng" spc="-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x</a:t>
            </a:r>
            <a:r>
              <a:rPr sz="1600" u="sng" spc="-2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1600" u="sng" spc="-3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2</a:t>
            </a:r>
            <a:endParaRPr sz="16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2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pc="-60" dirty="0">
                <a:solidFill>
                  <a:srgbClr val="585858"/>
                </a:solidFill>
                <a:latin typeface="Trebuchet MS"/>
                <a:cs typeface="Trebuchet MS"/>
              </a:rPr>
              <a:t>nd</a:t>
            </a: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pc="-100" dirty="0">
                <a:solidFill>
                  <a:srgbClr val="585858"/>
                </a:solidFill>
                <a:latin typeface="Trebuchet MS"/>
                <a:cs typeface="Trebuchet MS"/>
              </a:rPr>
              <a:t>cate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grammatical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10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2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pc="-6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pc="-8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pc="-40" dirty="0">
                <a:solidFill>
                  <a:srgbClr val="585858"/>
                </a:solidFill>
                <a:latin typeface="Trebuchet MS"/>
                <a:cs typeface="Trebuchet MS"/>
              </a:rPr>
              <a:t>er</a:t>
            </a:r>
            <a:r>
              <a:rPr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19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pc="-95" dirty="0">
                <a:solidFill>
                  <a:srgbClr val="585858"/>
                </a:solidFill>
                <a:latin typeface="Trebuchet MS"/>
                <a:cs typeface="Trebuchet MS"/>
              </a:rPr>
              <a:t>eat</a:t>
            </a:r>
            <a:r>
              <a:rPr spc="-10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pc="-2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pc="-60" dirty="0">
                <a:solidFill>
                  <a:srgbClr val="585858"/>
                </a:solidFill>
                <a:latin typeface="Trebuchet MS"/>
                <a:cs typeface="Trebuchet MS"/>
              </a:rPr>
              <a:t>es</a:t>
            </a:r>
            <a:r>
              <a:rPr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pc="-210" dirty="0">
                <a:solidFill>
                  <a:srgbClr val="585858"/>
                </a:solidFill>
                <a:latin typeface="Trebuchet MS"/>
                <a:cs typeface="Trebuchet MS"/>
              </a:rPr>
              <a:t>:</a:t>
            </a:r>
            <a:endParaRPr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commas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clarify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avoid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ambiguity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yphens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8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biguity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brackets,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dashes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commas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indicate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parenthesis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semicolons,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colons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dashes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mark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boundaries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independent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clauses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duc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pun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tu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bull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et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poi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nts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on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tent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930338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65" dirty="0"/>
              <a:t>WRITING</a:t>
            </a:r>
            <a:r>
              <a:rPr sz="5100" spc="385" dirty="0"/>
              <a:t> </a:t>
            </a:r>
            <a:r>
              <a:rPr sz="5100" spc="95" dirty="0"/>
              <a:t>IN</a:t>
            </a:r>
            <a:r>
              <a:rPr sz="5100" spc="380" dirty="0"/>
              <a:t> </a:t>
            </a:r>
            <a:r>
              <a:rPr sz="5100" spc="150" dirty="0"/>
              <a:t>YEAR</a:t>
            </a:r>
            <a:r>
              <a:rPr sz="5100" spc="365" dirty="0"/>
              <a:t> </a:t>
            </a:r>
            <a:r>
              <a:rPr sz="5100" spc="100" dirty="0"/>
              <a:t>5:</a:t>
            </a:r>
            <a:r>
              <a:rPr sz="5100" spc="380" dirty="0"/>
              <a:t> </a:t>
            </a:r>
            <a:r>
              <a:rPr sz="5100" spc="175" dirty="0"/>
              <a:t>COMPOSITION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43000" y="456767"/>
            <a:ext cx="10820400" cy="6481902"/>
          </a:xfrm>
          <a:prstGeom prst="rect">
            <a:avLst/>
          </a:prstGeom>
        </p:spPr>
        <p:txBody>
          <a:bodyPr vert="horz" wrap="square" lIns="0" tIns="12001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44"/>
              </a:spcBef>
            </a:pPr>
            <a:r>
              <a:rPr sz="2400" b="1" u="sng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400" b="1" u="sng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400" b="1" u="sng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400" b="1" u="sng" spc="-6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400" b="1" u="sng" spc="-5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th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audience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purpose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writing,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selecting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form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other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similar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as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models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own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noting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developing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initial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ideas,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drawing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on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research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where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necessary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narratives,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considering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how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authors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have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developed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characters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settings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what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pupils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have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read,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listened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25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seen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performed</a:t>
            </a:r>
            <a:endParaRPr sz="1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dr</a:t>
            </a:r>
            <a:r>
              <a:rPr sz="1600" spc="-125" dirty="0">
                <a:solidFill>
                  <a:srgbClr val="585858"/>
                </a:solidFill>
                <a:latin typeface="Trebuchet MS"/>
                <a:cs typeface="Trebuchet MS"/>
              </a:rPr>
              <a:t>aft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te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selecting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grammar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vocabulary,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how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such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choices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can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change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enhance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narratives,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describing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settings,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characters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atmosphere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integrating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dialogue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convey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character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advance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action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éc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longe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pa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ss</a:t>
            </a:r>
            <a:r>
              <a:rPr sz="1400" spc="-114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es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devices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build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cohesion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within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across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paragraphs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further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organisational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presentational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devices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structure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text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guide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reader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[for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example,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headings,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bullet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points,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underlining]</a:t>
            </a:r>
            <a:endParaRPr sz="1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uate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assessing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effectiveness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own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others’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6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proposing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changes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vocabulary,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grammar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punctuation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enhance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5" dirty="0">
                <a:solidFill>
                  <a:srgbClr val="585858"/>
                </a:solidFill>
                <a:latin typeface="Trebuchet MS"/>
                <a:cs typeface="Trebuchet MS"/>
              </a:rPr>
              <a:t>effects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clarify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ensuring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consistent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correct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tense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throughout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piece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400" dirty="0">
              <a:latin typeface="Trebuchet MS"/>
              <a:cs typeface="Trebuchet MS"/>
            </a:endParaRPr>
          </a:p>
          <a:p>
            <a:pPr marL="698500" marR="5080" lvl="1" indent="-228600">
              <a:lnSpc>
                <a:spcPts val="1190"/>
              </a:lnSpc>
              <a:spcBef>
                <a:spcPts val="710"/>
              </a:spcBef>
              <a:buClr>
                <a:srgbClr val="2A1A00"/>
              </a:buClr>
              <a:buChar char="–"/>
              <a:tabLst>
                <a:tab pos="698500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ensuring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correct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subject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verb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agreement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when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singular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plural,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distinguishing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85" dirty="0">
                <a:solidFill>
                  <a:srgbClr val="585858"/>
                </a:solidFill>
                <a:latin typeface="Trebuchet MS"/>
                <a:cs typeface="Trebuchet MS"/>
              </a:rPr>
              <a:t>language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speech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choosing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appropriate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 register</a:t>
            </a:r>
            <a:endParaRPr sz="1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2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oo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ead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7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pe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ng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punctuati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rs</a:t>
            </a:r>
            <a:endParaRPr sz="16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54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perform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own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compositions,</a:t>
            </a:r>
            <a:r>
              <a:rPr sz="1600" spc="-1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appropriate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intonation,</a:t>
            </a:r>
            <a:r>
              <a:rPr sz="1600" spc="-1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volume,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movement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so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is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clear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797877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65" dirty="0"/>
              <a:t>WRITING</a:t>
            </a:r>
            <a:r>
              <a:rPr sz="5100" spc="380" dirty="0"/>
              <a:t> </a:t>
            </a:r>
            <a:r>
              <a:rPr sz="5100" spc="95" dirty="0"/>
              <a:t>IN</a:t>
            </a:r>
            <a:r>
              <a:rPr sz="5100" spc="380" dirty="0"/>
              <a:t> </a:t>
            </a:r>
            <a:r>
              <a:rPr sz="5100" spc="150" dirty="0"/>
              <a:t>YEAR</a:t>
            </a:r>
            <a:r>
              <a:rPr sz="5100" spc="365" dirty="0"/>
              <a:t> </a:t>
            </a:r>
            <a:r>
              <a:rPr sz="5100" spc="100" dirty="0"/>
              <a:t>5:</a:t>
            </a:r>
            <a:r>
              <a:rPr sz="5100" spc="375" dirty="0"/>
              <a:t> </a:t>
            </a:r>
            <a:r>
              <a:rPr sz="5100" spc="170" dirty="0"/>
              <a:t>SPELLING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43000" y="685800"/>
            <a:ext cx="10004425" cy="6071406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3200" b="1" u="heavy" spc="-3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32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b="1" u="heavy" spc="-10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3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2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32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106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further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prefixes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suffixes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understand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guidance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adding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them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44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some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2400" spc="-2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60" dirty="0">
                <a:solidFill>
                  <a:srgbClr val="585858"/>
                </a:solidFill>
                <a:latin typeface="Trebuchet MS"/>
                <a:cs typeface="Trebuchet MS"/>
              </a:rPr>
              <a:t>‘silent’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letters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[for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585858"/>
                </a:solidFill>
                <a:latin typeface="Trebuchet MS"/>
                <a:cs typeface="Trebuchet MS"/>
              </a:rPr>
              <a:t>example,</a:t>
            </a:r>
            <a:r>
              <a:rPr sz="2400" spc="-2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5" dirty="0">
                <a:solidFill>
                  <a:srgbClr val="585858"/>
                </a:solidFill>
                <a:latin typeface="Trebuchet MS"/>
                <a:cs typeface="Trebuchet MS"/>
              </a:rPr>
              <a:t>knight,</a:t>
            </a:r>
            <a:r>
              <a:rPr sz="2400" spc="-2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50" dirty="0">
                <a:solidFill>
                  <a:srgbClr val="585858"/>
                </a:solidFill>
                <a:latin typeface="Trebuchet MS"/>
                <a:cs typeface="Trebuchet MS"/>
              </a:rPr>
              <a:t>psalm,</a:t>
            </a:r>
            <a:r>
              <a:rPr sz="2400" spc="-2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solemn]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continue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distinguish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homophones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other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which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are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often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confused</a:t>
            </a:r>
            <a:endParaRPr sz="2400" dirty="0">
              <a:latin typeface="Trebuchet MS"/>
              <a:cs typeface="Trebuchet MS"/>
            </a:endParaRPr>
          </a:p>
          <a:p>
            <a:pPr marL="241300" marR="348615" indent="-228600">
              <a:lnSpc>
                <a:spcPct val="110000"/>
              </a:lnSpc>
              <a:spcBef>
                <a:spcPts val="69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knowledge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morphology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etymology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spelling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understand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5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spelling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 </a:t>
            </a:r>
            <a:r>
              <a:rPr sz="2400" spc="-5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some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needs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be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learnt</a:t>
            </a:r>
            <a:r>
              <a:rPr sz="2400" spc="-7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60" dirty="0">
                <a:solidFill>
                  <a:srgbClr val="585858"/>
                </a:solidFill>
                <a:latin typeface="Trebuchet MS"/>
                <a:cs typeface="Trebuchet MS"/>
              </a:rPr>
              <a:t>specifically,</a:t>
            </a:r>
            <a:r>
              <a:rPr sz="2400" spc="-2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as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listed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2400" spc="-110" dirty="0">
                <a:solidFill>
                  <a:srgbClr val="46B1B5"/>
                </a:solidFill>
                <a:latin typeface="Trebuchet MS"/>
                <a:cs typeface="Trebuchet MS"/>
              </a:rPr>
              <a:t> </a:t>
            </a:r>
            <a:r>
              <a:rPr sz="2400" u="sng" spc="-10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English</a:t>
            </a:r>
            <a:r>
              <a:rPr sz="2400" u="sng" spc="-85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2400" u="sng" spc="-114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appendix</a:t>
            </a:r>
            <a:r>
              <a:rPr sz="2400" u="sng" spc="-8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 </a:t>
            </a:r>
            <a:r>
              <a:rPr sz="2400" u="sng" spc="-50" dirty="0">
                <a:solidFill>
                  <a:srgbClr val="46B1B5"/>
                </a:solidFill>
                <a:uFill>
                  <a:solidFill>
                    <a:srgbClr val="46B1B5"/>
                  </a:solidFill>
                </a:uFill>
                <a:latin typeface="Trebuchet MS"/>
                <a:cs typeface="Trebuchet MS"/>
                <a:hlinkClick r:id="rId2"/>
              </a:rPr>
              <a:t>1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5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dictionaries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check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spelling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first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3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2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4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letters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20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word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0" dirty="0">
                <a:solidFill>
                  <a:srgbClr val="585858"/>
                </a:solidFill>
                <a:latin typeface="Trebuchet MS"/>
                <a:cs typeface="Trebuchet MS"/>
              </a:rPr>
              <a:t>check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40" dirty="0">
                <a:solidFill>
                  <a:srgbClr val="585858"/>
                </a:solidFill>
                <a:latin typeface="Trebuchet MS"/>
                <a:cs typeface="Trebuchet MS"/>
              </a:rPr>
              <a:t>spelling,</a:t>
            </a:r>
            <a:r>
              <a:rPr sz="2400" spc="-2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3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2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both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these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20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dictionary</a:t>
            </a:r>
            <a:endParaRPr sz="24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93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se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20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esa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2400" spc="-3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us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938974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65" dirty="0"/>
              <a:t>WRITING</a:t>
            </a:r>
            <a:r>
              <a:rPr sz="5100" spc="385" dirty="0"/>
              <a:t> </a:t>
            </a:r>
            <a:r>
              <a:rPr sz="5100" spc="95" dirty="0"/>
              <a:t>IN</a:t>
            </a:r>
            <a:r>
              <a:rPr sz="5100" spc="385" dirty="0"/>
              <a:t> </a:t>
            </a:r>
            <a:r>
              <a:rPr sz="5100" spc="150" dirty="0"/>
              <a:t>YEAR</a:t>
            </a:r>
            <a:r>
              <a:rPr sz="5100" spc="365" dirty="0"/>
              <a:t> </a:t>
            </a:r>
            <a:r>
              <a:rPr sz="5100" spc="100" dirty="0"/>
              <a:t>5:</a:t>
            </a:r>
            <a:r>
              <a:rPr sz="5100" spc="380" dirty="0"/>
              <a:t> </a:t>
            </a:r>
            <a:r>
              <a:rPr sz="5100" spc="175" dirty="0"/>
              <a:t>HANDWRITING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304289" y="990600"/>
            <a:ext cx="9564370" cy="3075201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3600" b="1" u="heavy" spc="-3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36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10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36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8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3600" dirty="0">
              <a:latin typeface="Trebuchet MS"/>
              <a:cs typeface="Trebuchet MS"/>
            </a:endParaRPr>
          </a:p>
          <a:p>
            <a:pPr marL="241300" indent="-228600">
              <a:lnSpc>
                <a:spcPct val="100000"/>
              </a:lnSpc>
              <a:spcBef>
                <a:spcPts val="106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800" spc="-70" dirty="0">
                <a:solidFill>
                  <a:srgbClr val="585858"/>
                </a:solidFill>
                <a:latin typeface="Trebuchet MS"/>
                <a:cs typeface="Trebuchet MS"/>
              </a:rPr>
              <a:t>wr</a:t>
            </a:r>
            <a:r>
              <a:rPr sz="2800" spc="-3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2800" spc="-12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800" spc="-135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8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0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18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gi</a:t>
            </a:r>
            <a:r>
              <a:rPr sz="2800" spc="-15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2800" spc="-17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270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2800" spc="-295" dirty="0">
                <a:solidFill>
                  <a:srgbClr val="585858"/>
                </a:solidFill>
                <a:latin typeface="Trebuchet MS"/>
                <a:cs typeface="Trebuchet MS"/>
              </a:rPr>
              <a:t>,</a:t>
            </a:r>
            <a:r>
              <a:rPr sz="2800" spc="-2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22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2800" spc="-17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9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800" spc="-11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2800" spc="-12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800" spc="-175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2800" spc="-110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28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45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2800" spc="-9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28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wi</a:t>
            </a:r>
            <a:r>
              <a:rPr sz="2800" spc="-8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2800" spc="-9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2800" spc="-85" dirty="0">
                <a:solidFill>
                  <a:srgbClr val="585858"/>
                </a:solidFill>
                <a:latin typeface="Trebuchet MS"/>
                <a:cs typeface="Trebuchet MS"/>
              </a:rPr>
              <a:t> i</a:t>
            </a:r>
            <a:r>
              <a:rPr sz="2800" spc="-1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2800" spc="-5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2800" spc="-8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2800" spc="-114" dirty="0">
                <a:solidFill>
                  <a:srgbClr val="585858"/>
                </a:solidFill>
                <a:latin typeface="Trebuchet MS"/>
                <a:cs typeface="Trebuchet MS"/>
              </a:rPr>
              <a:t>easi</a:t>
            </a:r>
            <a:r>
              <a:rPr sz="2800" spc="-13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2800" spc="-15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2800" spc="-9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2800" spc="-85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2800" spc="-120" dirty="0">
                <a:solidFill>
                  <a:srgbClr val="585858"/>
                </a:solidFill>
                <a:latin typeface="Trebuchet MS"/>
                <a:cs typeface="Trebuchet MS"/>
              </a:rPr>
              <a:t>eed</a:t>
            </a:r>
            <a:r>
              <a:rPr sz="28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800" spc="-135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2800" spc="-204" dirty="0">
                <a:solidFill>
                  <a:srgbClr val="585858"/>
                </a:solidFill>
                <a:latin typeface="Trebuchet MS"/>
                <a:cs typeface="Trebuchet MS"/>
              </a:rPr>
              <a:t>y:</a:t>
            </a:r>
            <a:endParaRPr sz="28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945"/>
              </a:spcBef>
              <a:buClr>
                <a:srgbClr val="2A1A00"/>
              </a:buClr>
              <a:buChar char="–"/>
              <a:tabLst>
                <a:tab pos="699135" algn="l"/>
              </a:tabLst>
            </a:pP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choosing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which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shape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8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05" dirty="0">
                <a:solidFill>
                  <a:srgbClr val="585858"/>
                </a:solidFill>
                <a:latin typeface="Trebuchet MS"/>
                <a:cs typeface="Trebuchet MS"/>
              </a:rPr>
              <a:t>letter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to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when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given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choices</a:t>
            </a:r>
            <a:r>
              <a:rPr sz="2400" spc="-5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deciding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whether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2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not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join</a:t>
            </a:r>
            <a:endParaRPr sz="2400" dirty="0">
              <a:latin typeface="Trebuchet MS"/>
              <a:cs typeface="Trebuchet MS"/>
            </a:endParaRPr>
          </a:p>
          <a:p>
            <a:pPr marL="698500">
              <a:lnSpc>
                <a:spcPct val="100000"/>
              </a:lnSpc>
              <a:spcBef>
                <a:spcPts val="215"/>
              </a:spcBef>
            </a:pP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spe</a:t>
            </a:r>
            <a:r>
              <a:rPr sz="2400" spc="-8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2400" spc="-1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2400" spc="-185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2400" spc="-9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2400" spc="-14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2400" spc="-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0" dirty="0">
                <a:solidFill>
                  <a:srgbClr val="585858"/>
                </a:solidFill>
                <a:latin typeface="Trebuchet MS"/>
                <a:cs typeface="Trebuchet MS"/>
              </a:rPr>
              <a:t>lett</a:t>
            </a:r>
            <a:r>
              <a:rPr sz="2400" spc="-15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2400" spc="-15" dirty="0">
                <a:solidFill>
                  <a:srgbClr val="585858"/>
                </a:solidFill>
                <a:latin typeface="Trebuchet MS"/>
                <a:cs typeface="Trebuchet MS"/>
              </a:rPr>
              <a:t>rs</a:t>
            </a:r>
            <a:endParaRPr sz="2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925"/>
              </a:spcBef>
              <a:buClr>
                <a:srgbClr val="2A1A00"/>
              </a:buClr>
              <a:buChar char="–"/>
              <a:tabLst>
                <a:tab pos="699135" algn="l"/>
              </a:tabLst>
            </a:pP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choosing</a:t>
            </a:r>
            <a:r>
              <a:rPr sz="2400" spc="-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14" dirty="0">
                <a:solidFill>
                  <a:srgbClr val="585858"/>
                </a:solidFill>
                <a:latin typeface="Trebuchet MS"/>
                <a:cs typeface="Trebuchet MS"/>
              </a:rPr>
              <a:t>implement</a:t>
            </a:r>
            <a:r>
              <a:rPr sz="2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125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80" dirty="0">
                <a:solidFill>
                  <a:srgbClr val="585858"/>
                </a:solidFill>
                <a:latin typeface="Trebuchet MS"/>
                <a:cs typeface="Trebuchet MS"/>
              </a:rPr>
              <a:t>is</a:t>
            </a:r>
            <a:r>
              <a:rPr sz="2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best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suited</a:t>
            </a:r>
            <a:r>
              <a:rPr sz="2400" spc="-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65" dirty="0">
                <a:solidFill>
                  <a:srgbClr val="585858"/>
                </a:solidFill>
                <a:latin typeface="Trebuchet MS"/>
                <a:cs typeface="Trebuchet MS"/>
              </a:rPr>
              <a:t>for </a:t>
            </a:r>
            <a:r>
              <a:rPr sz="2400" spc="-18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24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2400" spc="-95" dirty="0">
                <a:solidFill>
                  <a:srgbClr val="585858"/>
                </a:solidFill>
                <a:latin typeface="Trebuchet MS"/>
                <a:cs typeface="Trebuchet MS"/>
              </a:rPr>
              <a:t>task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40563"/>
            <a:ext cx="9137650" cy="726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165" dirty="0"/>
              <a:t>READING</a:t>
            </a:r>
            <a:r>
              <a:rPr spc="380" dirty="0"/>
              <a:t> </a:t>
            </a:r>
            <a:r>
              <a:rPr spc="90" dirty="0"/>
              <a:t>IN</a:t>
            </a:r>
            <a:r>
              <a:rPr spc="400" dirty="0"/>
              <a:t> </a:t>
            </a:r>
            <a:r>
              <a:rPr spc="140" dirty="0"/>
              <a:t>YEAR</a:t>
            </a:r>
            <a:r>
              <a:rPr spc="385" dirty="0"/>
              <a:t> </a:t>
            </a:r>
            <a:r>
              <a:rPr spc="95" dirty="0"/>
              <a:t>5:</a:t>
            </a:r>
            <a:r>
              <a:rPr spc="365" dirty="0"/>
              <a:t> </a:t>
            </a:r>
            <a:r>
              <a:rPr spc="175" dirty="0"/>
              <a:t>COMPREHENSION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8200" y="1027558"/>
            <a:ext cx="11353800" cy="5838137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1300" indent="-229235">
              <a:lnSpc>
                <a:spcPct val="100000"/>
              </a:lnSpc>
              <a:spcBef>
                <a:spcPts val="76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maintain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positive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attitudes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what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they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by: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continuing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discuss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increasingly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fiction,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poetry,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plays,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non-fiction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reference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textbooks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books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are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structured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different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ways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reading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purposes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increasing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familiarity</a:t>
            </a:r>
            <a:r>
              <a:rPr sz="1400" spc="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books,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myths,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legends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traditional</a:t>
            </a:r>
            <a:r>
              <a:rPr sz="1400" spc="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stories,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modern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fiction,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fiction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our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literary</a:t>
            </a:r>
            <a:r>
              <a:rPr sz="1400" spc="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heritage,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books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other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cultures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traditions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recommending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books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they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have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peers,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giving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reasons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choices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discussing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themes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conventions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across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wide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range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writing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mak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ar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ac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ss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oo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ks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ear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9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wid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er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ge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etr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ear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preparing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poems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plays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read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aloud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perform,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showing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through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intonation,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tone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volume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so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is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clear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audience</a:t>
            </a:r>
            <a:endParaRPr sz="1400" dirty="0">
              <a:latin typeface="Trebuchet MS"/>
              <a:cs typeface="Trebuchet MS"/>
            </a:endParaRPr>
          </a:p>
          <a:p>
            <a:pPr marL="241300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un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ers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11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ey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re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b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:</a:t>
            </a:r>
            <a:endParaRPr sz="16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checking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book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makes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sense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them,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discussing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exploring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words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context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asking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questions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improve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understanding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drawing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inferences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such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as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inferring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characters’</a:t>
            </a:r>
            <a:r>
              <a:rPr sz="14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feelings,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thoughts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motives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actions,</a:t>
            </a:r>
            <a:r>
              <a:rPr sz="1400" spc="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justifying</a:t>
            </a:r>
            <a:r>
              <a:rPr sz="14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inferences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evidence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60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ed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ct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at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gh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ap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en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110" dirty="0">
                <a:solidFill>
                  <a:srgbClr val="585858"/>
                </a:solidFill>
                <a:latin typeface="Trebuchet MS"/>
                <a:cs typeface="Trebuchet MS"/>
              </a:rPr>
              <a:t>f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ro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eta</a:t>
            </a: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state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an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im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p</a:t>
            </a:r>
            <a:r>
              <a:rPr sz="1400" spc="-80" dirty="0">
                <a:solidFill>
                  <a:srgbClr val="585858"/>
                </a:solidFill>
                <a:latin typeface="Trebuchet MS"/>
                <a:cs typeface="Trebuchet MS"/>
              </a:rPr>
              <a:t>l</a:t>
            </a:r>
            <a:r>
              <a:rPr sz="1400" spc="-70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ed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50" dirty="0">
                <a:solidFill>
                  <a:srgbClr val="585858"/>
                </a:solidFill>
                <a:latin typeface="Trebuchet MS"/>
                <a:cs typeface="Trebuchet MS"/>
              </a:rPr>
              <a:t>summarising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main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ideas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drawn</a:t>
            </a:r>
            <a:r>
              <a:rPr sz="14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from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more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than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1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paragraph,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key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details</a:t>
            </a:r>
            <a:r>
              <a:rPr sz="14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that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support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55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main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ideas</a:t>
            </a:r>
            <a:endParaRPr sz="1400" dirty="0">
              <a:latin typeface="Trebuchet MS"/>
              <a:cs typeface="Trebuchet MS"/>
            </a:endParaRPr>
          </a:p>
          <a:p>
            <a:pPr marL="698500" lvl="1" indent="-229235">
              <a:lnSpc>
                <a:spcPct val="100000"/>
              </a:lnSpc>
              <a:spcBef>
                <a:spcPts val="585"/>
              </a:spcBef>
              <a:buClr>
                <a:srgbClr val="2A1A00"/>
              </a:buClr>
              <a:buChar char="–"/>
              <a:tabLst>
                <a:tab pos="697865" algn="l"/>
                <a:tab pos="699135" algn="l"/>
              </a:tabLst>
            </a:pPr>
            <a:r>
              <a:rPr sz="1400" spc="-65" dirty="0">
                <a:solidFill>
                  <a:srgbClr val="585858"/>
                </a:solidFill>
                <a:latin typeface="Trebuchet MS"/>
                <a:cs typeface="Trebuchet MS"/>
              </a:rPr>
              <a:t>identifying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0" dirty="0">
                <a:solidFill>
                  <a:srgbClr val="585858"/>
                </a:solidFill>
                <a:latin typeface="Trebuchet MS"/>
                <a:cs typeface="Trebuchet MS"/>
              </a:rPr>
              <a:t>how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75" dirty="0">
                <a:solidFill>
                  <a:srgbClr val="585858"/>
                </a:solidFill>
                <a:latin typeface="Trebuchet MS"/>
                <a:cs typeface="Trebuchet MS"/>
              </a:rPr>
              <a:t>language,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35" dirty="0">
                <a:solidFill>
                  <a:srgbClr val="585858"/>
                </a:solidFill>
                <a:latin typeface="Trebuchet MS"/>
                <a:cs typeface="Trebuchet MS"/>
              </a:rPr>
              <a:t>structure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5" dirty="0">
                <a:solidFill>
                  <a:srgbClr val="585858"/>
                </a:solidFill>
                <a:latin typeface="Trebuchet MS"/>
                <a:cs typeface="Trebuchet MS"/>
              </a:rPr>
              <a:t>presentation</a:t>
            </a:r>
            <a:r>
              <a:rPr sz="14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40" dirty="0">
                <a:solidFill>
                  <a:srgbClr val="585858"/>
                </a:solidFill>
                <a:latin typeface="Trebuchet MS"/>
                <a:cs typeface="Trebuchet MS"/>
              </a:rPr>
              <a:t>contribute</a:t>
            </a:r>
            <a:r>
              <a:rPr sz="14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2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4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400" spc="-60" dirty="0">
                <a:solidFill>
                  <a:srgbClr val="585858"/>
                </a:solidFill>
                <a:latin typeface="Trebuchet MS"/>
                <a:cs typeface="Trebuchet MS"/>
              </a:rPr>
              <a:t>meaning</a:t>
            </a:r>
            <a:endParaRPr sz="1400" dirty="0">
              <a:latin typeface="Trebuchet MS"/>
              <a:cs typeface="Trebuchet MS"/>
            </a:endParaRPr>
          </a:p>
          <a:p>
            <a:pPr marL="241300" indent="-229235">
              <a:lnSpc>
                <a:spcPct val="100000"/>
              </a:lnSpc>
              <a:spcBef>
                <a:spcPts val="59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discuss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evaluate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how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authors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language,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figurative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language,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considering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impact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on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reader</a:t>
            </a:r>
            <a:endParaRPr sz="1600" dirty="0">
              <a:latin typeface="Trebuchet MS"/>
              <a:cs typeface="Trebuchet MS"/>
            </a:endParaRPr>
          </a:p>
          <a:p>
            <a:pPr marL="241300" indent="-229235">
              <a:lnSpc>
                <a:spcPct val="100000"/>
              </a:lnSpc>
              <a:spcBef>
                <a:spcPts val="57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935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distinguish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between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statements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fact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opinion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2446" y="0"/>
            <a:ext cx="446659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14" dirty="0"/>
              <a:t>MATHS:</a:t>
            </a:r>
            <a:r>
              <a:rPr sz="5100" spc="285" dirty="0"/>
              <a:t> </a:t>
            </a:r>
            <a:r>
              <a:rPr sz="5100" spc="165" dirty="0"/>
              <a:t>NUMBER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082446" y="685800"/>
            <a:ext cx="10606405" cy="542135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900" spc="-285" dirty="0">
                <a:latin typeface="Trebuchet MS"/>
                <a:cs typeface="Trebuchet MS"/>
              </a:rPr>
              <a:t>.</a:t>
            </a:r>
            <a:endParaRPr sz="19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2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2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2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2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spcBef>
                <a:spcPts val="20"/>
              </a:spcBef>
              <a:buChar char="-"/>
              <a:tabLst>
                <a:tab pos="151765" algn="l"/>
              </a:tabLst>
            </a:pPr>
            <a:r>
              <a:rPr sz="2400" spc="-140" dirty="0">
                <a:latin typeface="Trebuchet MS"/>
                <a:cs typeface="Trebuchet MS"/>
              </a:rPr>
              <a:t>read,</a:t>
            </a:r>
            <a:r>
              <a:rPr sz="2400" spc="-229" dirty="0">
                <a:latin typeface="Trebuchet MS"/>
                <a:cs typeface="Trebuchet MS"/>
              </a:rPr>
              <a:t> </a:t>
            </a:r>
            <a:r>
              <a:rPr sz="2400" spc="-110" dirty="0">
                <a:latin typeface="Trebuchet MS"/>
                <a:cs typeface="Trebuchet MS"/>
              </a:rPr>
              <a:t>write,</a:t>
            </a:r>
            <a:r>
              <a:rPr sz="2400" spc="-204" dirty="0">
                <a:latin typeface="Trebuchet MS"/>
                <a:cs typeface="Trebuchet MS"/>
              </a:rPr>
              <a:t> </a:t>
            </a:r>
            <a:r>
              <a:rPr sz="2400" spc="-40" dirty="0">
                <a:latin typeface="Trebuchet MS"/>
                <a:cs typeface="Trebuchet MS"/>
              </a:rPr>
              <a:t>order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compare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numbers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150" dirty="0">
                <a:latin typeface="Trebuchet MS"/>
                <a:cs typeface="Trebuchet MS"/>
              </a:rPr>
              <a:t>at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least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1,000,000</a:t>
            </a:r>
            <a:r>
              <a:rPr sz="2400" spc="-1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determine</a:t>
            </a:r>
            <a:r>
              <a:rPr sz="2400" spc="-30" dirty="0">
                <a:latin typeface="Trebuchet MS"/>
                <a:cs typeface="Trebuchet MS"/>
              </a:rPr>
              <a:t> </a:t>
            </a:r>
            <a:r>
              <a:rPr sz="2400" spc="-110" dirty="0">
                <a:latin typeface="Trebuchet MS"/>
                <a:cs typeface="Trebuchet MS"/>
              </a:rPr>
              <a:t>the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value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each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digit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75" dirty="0">
                <a:latin typeface="Trebuchet MS"/>
                <a:cs typeface="Trebuchet MS"/>
              </a:rPr>
              <a:t>count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70" dirty="0">
                <a:latin typeface="Trebuchet MS"/>
                <a:cs typeface="Trebuchet MS"/>
              </a:rPr>
              <a:t>forwards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20" dirty="0">
                <a:latin typeface="Trebuchet MS"/>
                <a:cs typeface="Trebuchet MS"/>
              </a:rPr>
              <a:t>or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backwards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steps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55" dirty="0">
                <a:latin typeface="Trebuchet MS"/>
                <a:cs typeface="Trebuchet MS"/>
              </a:rPr>
              <a:t>powers</a:t>
            </a:r>
            <a:r>
              <a:rPr sz="2400" spc="-6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10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65" dirty="0">
                <a:latin typeface="Trebuchet MS"/>
                <a:cs typeface="Trebuchet MS"/>
              </a:rPr>
              <a:t>for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35" dirty="0">
                <a:latin typeface="Trebuchet MS"/>
                <a:cs typeface="Trebuchet MS"/>
              </a:rPr>
              <a:t>any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given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number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up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95" dirty="0">
                <a:latin typeface="Trebuchet MS"/>
                <a:cs typeface="Trebuchet MS"/>
              </a:rPr>
              <a:t>1,000,000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95" dirty="0">
                <a:latin typeface="Trebuchet MS"/>
                <a:cs typeface="Trebuchet MS"/>
              </a:rPr>
              <a:t>interpret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negative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numbers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context,</a:t>
            </a:r>
            <a:r>
              <a:rPr sz="2400" spc="-225" dirty="0">
                <a:latin typeface="Trebuchet MS"/>
                <a:cs typeface="Trebuchet MS"/>
              </a:rPr>
              <a:t> </a:t>
            </a:r>
            <a:r>
              <a:rPr sz="2400" spc="-75" dirty="0">
                <a:latin typeface="Trebuchet MS"/>
                <a:cs typeface="Trebuchet MS"/>
              </a:rPr>
              <a:t>count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70" dirty="0">
                <a:latin typeface="Trebuchet MS"/>
                <a:cs typeface="Trebuchet MS"/>
              </a:rPr>
              <a:t>forwards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backwards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with</a:t>
            </a:r>
            <a:r>
              <a:rPr sz="2400" spc="-1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positive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negative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75" dirty="0">
                <a:latin typeface="Trebuchet MS"/>
                <a:cs typeface="Trebuchet MS"/>
              </a:rPr>
              <a:t>whole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numbers,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400" spc="-110" dirty="0">
                <a:latin typeface="Trebuchet MS"/>
                <a:cs typeface="Trebuchet MS"/>
              </a:rPr>
              <a:t>includin</a:t>
            </a:r>
            <a:r>
              <a:rPr sz="2400" spc="-120" dirty="0">
                <a:latin typeface="Trebuchet MS"/>
                <a:cs typeface="Trebuchet MS"/>
              </a:rPr>
              <a:t>g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65" dirty="0">
                <a:latin typeface="Trebuchet MS"/>
                <a:cs typeface="Trebuchet MS"/>
              </a:rPr>
              <a:t>th</a:t>
            </a:r>
            <a:r>
              <a:rPr sz="2400" spc="-110" dirty="0">
                <a:latin typeface="Trebuchet MS"/>
                <a:cs typeface="Trebuchet MS"/>
              </a:rPr>
              <a:t>r</a:t>
            </a:r>
            <a:r>
              <a:rPr sz="2400" spc="-70" dirty="0">
                <a:latin typeface="Trebuchet MS"/>
                <a:cs typeface="Trebuchet MS"/>
              </a:rPr>
              <a:t>ough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0</a:t>
            </a:r>
            <a:endParaRPr sz="24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400" spc="-80" dirty="0">
                <a:latin typeface="Trebuchet MS"/>
                <a:cs typeface="Trebuchet MS"/>
              </a:rPr>
              <a:t>-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55" dirty="0">
                <a:latin typeface="Trebuchet MS"/>
                <a:cs typeface="Trebuchet MS"/>
              </a:rPr>
              <a:t>round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35" dirty="0">
                <a:latin typeface="Trebuchet MS"/>
                <a:cs typeface="Trebuchet MS"/>
              </a:rPr>
              <a:t>any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number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up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95" dirty="0">
                <a:latin typeface="Trebuchet MS"/>
                <a:cs typeface="Trebuchet MS"/>
              </a:rPr>
              <a:t>1,000,000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110" dirty="0">
                <a:latin typeface="Trebuchet MS"/>
                <a:cs typeface="Trebuchet MS"/>
              </a:rPr>
              <a:t>the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nearest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10,</a:t>
            </a:r>
            <a:r>
              <a:rPr sz="2400" spc="-220" dirty="0">
                <a:latin typeface="Trebuchet MS"/>
                <a:cs typeface="Trebuchet MS"/>
              </a:rPr>
              <a:t> </a:t>
            </a:r>
            <a:r>
              <a:rPr sz="2400" spc="-100" dirty="0">
                <a:latin typeface="Trebuchet MS"/>
                <a:cs typeface="Trebuchet MS"/>
              </a:rPr>
              <a:t>100,</a:t>
            </a:r>
            <a:r>
              <a:rPr sz="2400" spc="-21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1,000,</a:t>
            </a:r>
            <a:r>
              <a:rPr sz="2400" spc="-21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10,000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100,000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80" dirty="0">
                <a:latin typeface="Trebuchet MS"/>
                <a:cs typeface="Trebuchet MS"/>
              </a:rPr>
              <a:t>solve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85" dirty="0">
                <a:latin typeface="Trebuchet MS"/>
                <a:cs typeface="Trebuchet MS"/>
              </a:rPr>
              <a:t>number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problems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14" dirty="0">
                <a:latin typeface="Trebuchet MS"/>
                <a:cs typeface="Trebuchet MS"/>
              </a:rPr>
              <a:t>practical</a:t>
            </a:r>
            <a:r>
              <a:rPr sz="2400" spc="-40" dirty="0">
                <a:latin typeface="Trebuchet MS"/>
                <a:cs typeface="Trebuchet MS"/>
              </a:rPr>
              <a:t> </a:t>
            </a:r>
            <a:r>
              <a:rPr sz="2400" spc="-80" dirty="0">
                <a:latin typeface="Trebuchet MS"/>
                <a:cs typeface="Trebuchet MS"/>
              </a:rPr>
              <a:t>problems</a:t>
            </a:r>
            <a:r>
              <a:rPr sz="2400" spc="-50" dirty="0">
                <a:latin typeface="Trebuchet MS"/>
                <a:cs typeface="Trebuchet MS"/>
              </a:rPr>
              <a:t> </a:t>
            </a:r>
            <a:r>
              <a:rPr sz="2400" spc="-125" dirty="0">
                <a:latin typeface="Trebuchet MS"/>
                <a:cs typeface="Trebuchet MS"/>
              </a:rPr>
              <a:t>that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involve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150" dirty="0">
                <a:latin typeface="Trebuchet MS"/>
                <a:cs typeface="Trebuchet MS"/>
              </a:rPr>
              <a:t>all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of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10" dirty="0">
                <a:latin typeface="Trebuchet MS"/>
                <a:cs typeface="Trebuchet MS"/>
              </a:rPr>
              <a:t>the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above</a:t>
            </a:r>
            <a:endParaRPr sz="24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105" dirty="0">
                <a:latin typeface="Trebuchet MS"/>
                <a:cs typeface="Trebuchet MS"/>
              </a:rPr>
              <a:t>read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60" dirty="0">
                <a:latin typeface="Trebuchet MS"/>
                <a:cs typeface="Trebuchet MS"/>
              </a:rPr>
              <a:t>Roman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numerals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45" dirty="0">
                <a:latin typeface="Trebuchet MS"/>
                <a:cs typeface="Trebuchet MS"/>
              </a:rPr>
              <a:t>to </a:t>
            </a:r>
            <a:r>
              <a:rPr sz="2400" spc="-90" dirty="0">
                <a:latin typeface="Trebuchet MS"/>
                <a:cs typeface="Trebuchet MS"/>
              </a:rPr>
              <a:t>1,000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5" dirty="0">
                <a:latin typeface="Trebuchet MS"/>
                <a:cs typeface="Trebuchet MS"/>
              </a:rPr>
              <a:t>(M)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120" dirty="0">
                <a:latin typeface="Trebuchet MS"/>
                <a:cs typeface="Trebuchet MS"/>
              </a:rPr>
              <a:t>and</a:t>
            </a:r>
            <a:r>
              <a:rPr sz="2400" spc="-45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recognize</a:t>
            </a:r>
            <a:r>
              <a:rPr sz="2400" spc="-5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years</a:t>
            </a:r>
            <a:r>
              <a:rPr sz="2400" spc="-60" dirty="0">
                <a:latin typeface="Trebuchet MS"/>
                <a:cs typeface="Trebuchet MS"/>
              </a:rPr>
              <a:t> </a:t>
            </a:r>
            <a:r>
              <a:rPr sz="2400" spc="-90" dirty="0">
                <a:latin typeface="Trebuchet MS"/>
                <a:cs typeface="Trebuchet MS"/>
              </a:rPr>
              <a:t>written</a:t>
            </a:r>
            <a:r>
              <a:rPr sz="2400" spc="-25" dirty="0">
                <a:latin typeface="Trebuchet MS"/>
                <a:cs typeface="Trebuchet MS"/>
              </a:rPr>
              <a:t> </a:t>
            </a:r>
            <a:r>
              <a:rPr sz="2400" spc="-105" dirty="0">
                <a:latin typeface="Trebuchet MS"/>
                <a:cs typeface="Trebuchet MS"/>
              </a:rPr>
              <a:t>in</a:t>
            </a:r>
            <a:r>
              <a:rPr sz="2400" spc="-35" dirty="0">
                <a:latin typeface="Trebuchet MS"/>
                <a:cs typeface="Trebuchet MS"/>
              </a:rPr>
              <a:t> </a:t>
            </a:r>
            <a:r>
              <a:rPr sz="2400" spc="-60" dirty="0">
                <a:latin typeface="Trebuchet MS"/>
                <a:cs typeface="Trebuchet MS"/>
              </a:rPr>
              <a:t>Roman</a:t>
            </a:r>
            <a:r>
              <a:rPr sz="2400" spc="-75" dirty="0">
                <a:latin typeface="Trebuchet MS"/>
                <a:cs typeface="Trebuchet MS"/>
              </a:rPr>
              <a:t> </a:t>
            </a:r>
            <a:r>
              <a:rPr sz="2400" spc="-95" dirty="0">
                <a:latin typeface="Trebuchet MS"/>
                <a:cs typeface="Trebuchet MS"/>
              </a:rPr>
              <a:t>numerals</a:t>
            </a:r>
            <a:endParaRPr sz="24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5245"/>
              </a:lnSpc>
              <a:spcBef>
                <a:spcPts val="95"/>
              </a:spcBef>
              <a:tabLst>
                <a:tab pos="9368155" algn="l"/>
              </a:tabLst>
            </a:pPr>
            <a:r>
              <a:rPr spc="120" dirty="0"/>
              <a:t>MATHS:</a:t>
            </a:r>
            <a:r>
              <a:rPr spc="380" dirty="0"/>
              <a:t> </a:t>
            </a:r>
            <a:r>
              <a:rPr spc="130" dirty="0"/>
              <a:t>KEY</a:t>
            </a:r>
            <a:r>
              <a:rPr spc="385" dirty="0"/>
              <a:t> </a:t>
            </a:r>
            <a:r>
              <a:rPr spc="185" dirty="0"/>
              <a:t>VOCABULARY</a:t>
            </a:r>
            <a:r>
              <a:rPr spc="395" dirty="0"/>
              <a:t> </a:t>
            </a:r>
            <a:r>
              <a:rPr spc="125" dirty="0"/>
              <a:t>AND</a:t>
            </a:r>
            <a:r>
              <a:rPr spc="405" dirty="0"/>
              <a:t> </a:t>
            </a:r>
            <a:r>
              <a:rPr spc="155" dirty="0"/>
              <a:t>SKILLS	</a:t>
            </a:r>
            <a:r>
              <a:rPr spc="-5" dirty="0"/>
              <a:t>–</a:t>
            </a:r>
          </a:p>
          <a:p>
            <a:pPr marL="12700">
              <a:lnSpc>
                <a:spcPts val="5245"/>
              </a:lnSpc>
            </a:pPr>
            <a:r>
              <a:rPr spc="170" dirty="0"/>
              <a:t>ADDITION,</a:t>
            </a:r>
            <a:r>
              <a:rPr spc="365" dirty="0"/>
              <a:t> </a:t>
            </a:r>
            <a:r>
              <a:rPr spc="175" dirty="0"/>
              <a:t>SUBTRACTION,</a:t>
            </a:r>
            <a:r>
              <a:rPr spc="375" dirty="0"/>
              <a:t> </a:t>
            </a:r>
            <a:r>
              <a:rPr spc="140" dirty="0"/>
              <a:t>MULTIPLICATION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06246" y="1220165"/>
            <a:ext cx="3408045" cy="726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600" spc="125" dirty="0">
                <a:solidFill>
                  <a:srgbClr val="2A1A00"/>
                </a:solidFill>
                <a:latin typeface="Impact"/>
                <a:cs typeface="Impact"/>
              </a:rPr>
              <a:t>AND</a:t>
            </a:r>
            <a:r>
              <a:rPr sz="4600" spc="330" dirty="0">
                <a:solidFill>
                  <a:srgbClr val="2A1A00"/>
                </a:solidFill>
                <a:latin typeface="Impact"/>
                <a:cs typeface="Impact"/>
              </a:rPr>
              <a:t> </a:t>
            </a:r>
            <a:r>
              <a:rPr sz="4600" spc="165" dirty="0">
                <a:solidFill>
                  <a:srgbClr val="2A1A00"/>
                </a:solidFill>
                <a:latin typeface="Impact"/>
                <a:cs typeface="Impact"/>
              </a:rPr>
              <a:t>DIVISION</a:t>
            </a:r>
            <a:endParaRPr sz="4600">
              <a:latin typeface="Impact"/>
              <a:cs typeface="Impac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95552" y="1782317"/>
            <a:ext cx="20078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u="sng" spc="-2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1800" b="1" u="sng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1800" b="1" u="sng" spc="-6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1800" b="1" u="sng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1800" b="1" u="sng" spc="-1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</a:t>
            </a:r>
            <a:r>
              <a:rPr sz="1800" b="1" u="sng" spc="-9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1800" b="1" u="sng" spc="-1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: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95552" y="2058450"/>
            <a:ext cx="11096448" cy="4735271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240665" indent="-228600">
              <a:lnSpc>
                <a:spcPct val="100000"/>
              </a:lnSpc>
              <a:spcBef>
                <a:spcPts val="64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add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subtract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whole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more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than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4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digits,</a:t>
            </a:r>
            <a:r>
              <a:rPr sz="1600" spc="-1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written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methods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(columnar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addition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subtraction)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add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subtract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mentally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with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increasingly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large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rounding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check</a:t>
            </a:r>
            <a:r>
              <a:rPr sz="1600" spc="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answers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calculations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determine,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context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problem,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levels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accuracy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solve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addition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subtraction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multi-step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problems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contexts,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deciding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which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operations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methods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why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identify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multiples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factors,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finding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10" dirty="0">
                <a:solidFill>
                  <a:srgbClr val="585858"/>
                </a:solidFill>
                <a:latin typeface="Trebuchet MS"/>
                <a:cs typeface="Trebuchet MS"/>
              </a:rPr>
              <a:t>all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factor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pairs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number,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common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factors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2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kn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o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w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v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oca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bula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ber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95" dirty="0">
                <a:solidFill>
                  <a:srgbClr val="585858"/>
                </a:solidFill>
                <a:latin typeface="Trebuchet MS"/>
                <a:cs typeface="Trebuchet MS"/>
              </a:rPr>
              <a:t>,</a:t>
            </a:r>
            <a:r>
              <a:rPr sz="1600" spc="-16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prime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20" dirty="0">
                <a:solidFill>
                  <a:srgbClr val="585858"/>
                </a:solidFill>
                <a:latin typeface="Trebuchet MS"/>
                <a:cs typeface="Trebuchet MS"/>
              </a:rPr>
              <a:t>fa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tor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c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ompos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it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(no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-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pri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e)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e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tabl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h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w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hethe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umber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100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r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ecall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i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me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n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umbers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19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multiply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4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digits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5" dirty="0">
                <a:solidFill>
                  <a:srgbClr val="585858"/>
                </a:solidFill>
                <a:latin typeface="Trebuchet MS"/>
                <a:cs typeface="Trebuchet MS"/>
              </a:rPr>
              <a:t>one-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or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two-digit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number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written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method,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long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multiplication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two-digit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multiply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divide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14" dirty="0">
                <a:solidFill>
                  <a:srgbClr val="585858"/>
                </a:solidFill>
                <a:latin typeface="Trebuchet MS"/>
                <a:cs typeface="Trebuchet MS"/>
              </a:rPr>
              <a:t>mentally,</a:t>
            </a:r>
            <a:r>
              <a:rPr sz="1600" spc="-1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drawing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upon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40" dirty="0">
                <a:solidFill>
                  <a:srgbClr val="585858"/>
                </a:solidFill>
                <a:latin typeface="Trebuchet MS"/>
                <a:cs typeface="Trebuchet MS"/>
              </a:rPr>
              <a:t>known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facts</a:t>
            </a:r>
            <a:endParaRPr sz="1600" dirty="0">
              <a:latin typeface="Trebuchet MS"/>
              <a:cs typeface="Trebuchet MS"/>
            </a:endParaRPr>
          </a:p>
          <a:p>
            <a:pPr marL="240665" marR="422275" indent="-228600">
              <a:lnSpc>
                <a:spcPts val="1400"/>
              </a:lnSpc>
              <a:spcBef>
                <a:spcPts val="72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divide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up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to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4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digits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30" dirty="0">
                <a:solidFill>
                  <a:srgbClr val="585858"/>
                </a:solidFill>
                <a:latin typeface="Trebuchet MS"/>
                <a:cs typeface="Trebuchet MS"/>
              </a:rPr>
              <a:t>a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one-digit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number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formal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written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method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short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division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interpret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remainders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appropriately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 </a:t>
            </a:r>
            <a:r>
              <a:rPr sz="1600" spc="-37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5" dirty="0">
                <a:solidFill>
                  <a:srgbClr val="585858"/>
                </a:solidFill>
                <a:latin typeface="Trebuchet MS"/>
                <a:cs typeface="Trebuchet MS"/>
              </a:rPr>
              <a:t>context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2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multiply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divide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whole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those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involving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decimals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by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10,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35" dirty="0">
                <a:solidFill>
                  <a:srgbClr val="585858"/>
                </a:solidFill>
                <a:latin typeface="Trebuchet MS"/>
                <a:cs typeface="Trebuchet MS"/>
              </a:rPr>
              <a:t>100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1,000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55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recognise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use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square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numbers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cube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numbers,</a:t>
            </a:r>
            <a:r>
              <a:rPr sz="1600" spc="-14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the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notation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50" dirty="0">
                <a:solidFill>
                  <a:srgbClr val="585858"/>
                </a:solidFill>
                <a:latin typeface="Trebuchet MS"/>
                <a:cs typeface="Trebuchet MS"/>
              </a:rPr>
              <a:t>for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squared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0" dirty="0">
                <a:solidFill>
                  <a:srgbClr val="585858"/>
                </a:solidFill>
                <a:latin typeface="Trebuchet MS"/>
                <a:cs typeface="Trebuchet MS"/>
              </a:rPr>
              <a:t>(²)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cubed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105" dirty="0">
                <a:solidFill>
                  <a:srgbClr val="585858"/>
                </a:solidFill>
                <a:latin typeface="Trebuchet MS"/>
                <a:cs typeface="Trebuchet MS"/>
              </a:rPr>
              <a:t>(³)</a:t>
            </a:r>
            <a:endParaRPr sz="1600" dirty="0">
              <a:latin typeface="Trebuchet MS"/>
              <a:cs typeface="Trebuchet MS"/>
            </a:endParaRPr>
          </a:p>
          <a:p>
            <a:pPr marL="240665" indent="-228600">
              <a:lnSpc>
                <a:spcPct val="100000"/>
              </a:lnSpc>
              <a:spcBef>
                <a:spcPts val="540"/>
              </a:spcBef>
              <a:buClr>
                <a:srgbClr val="2A1A00"/>
              </a:buClr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solve</a:t>
            </a:r>
            <a:r>
              <a:rPr sz="1600" spc="-2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problems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involving</a:t>
            </a:r>
            <a:r>
              <a:rPr sz="1600" spc="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5" dirty="0">
                <a:solidFill>
                  <a:srgbClr val="585858"/>
                </a:solidFill>
                <a:latin typeface="Trebuchet MS"/>
                <a:cs typeface="Trebuchet MS"/>
              </a:rPr>
              <a:t>multiplication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5" dirty="0">
                <a:solidFill>
                  <a:srgbClr val="585858"/>
                </a:solidFill>
                <a:latin typeface="Trebuchet MS"/>
                <a:cs typeface="Trebuchet MS"/>
              </a:rPr>
              <a:t>division,</a:t>
            </a:r>
            <a:r>
              <a:rPr sz="1600" spc="-15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80" dirty="0">
                <a:solidFill>
                  <a:srgbClr val="585858"/>
                </a:solidFill>
                <a:latin typeface="Trebuchet MS"/>
                <a:cs typeface="Trebuchet MS"/>
              </a:rPr>
              <a:t>including</a:t>
            </a:r>
            <a:r>
              <a:rPr sz="1600" spc="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using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their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knowledge</a:t>
            </a:r>
            <a:r>
              <a:rPr sz="1600" spc="-1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of</a:t>
            </a:r>
            <a:r>
              <a:rPr sz="1600" spc="-3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70" dirty="0">
                <a:solidFill>
                  <a:srgbClr val="585858"/>
                </a:solidFill>
                <a:latin typeface="Trebuchet MS"/>
                <a:cs typeface="Trebuchet MS"/>
              </a:rPr>
              <a:t>factors</a:t>
            </a:r>
            <a:r>
              <a:rPr sz="160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1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5" dirty="0">
                <a:solidFill>
                  <a:srgbClr val="585858"/>
                </a:solidFill>
                <a:latin typeface="Trebuchet MS"/>
                <a:cs typeface="Trebuchet MS"/>
              </a:rPr>
              <a:t>multiples,</a:t>
            </a:r>
            <a:r>
              <a:rPr sz="1600" spc="-140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5" dirty="0">
                <a:solidFill>
                  <a:srgbClr val="585858"/>
                </a:solidFill>
                <a:latin typeface="Trebuchet MS"/>
                <a:cs typeface="Trebuchet MS"/>
              </a:rPr>
              <a:t>squares</a:t>
            </a:r>
            <a:r>
              <a:rPr sz="1600" spc="-2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90" dirty="0">
                <a:solidFill>
                  <a:srgbClr val="585858"/>
                </a:solidFill>
                <a:latin typeface="Trebuchet MS"/>
                <a:cs typeface="Trebuchet MS"/>
              </a:rPr>
              <a:t>and</a:t>
            </a:r>
            <a:r>
              <a:rPr sz="1600" spc="-5" dirty="0">
                <a:solidFill>
                  <a:srgbClr val="585858"/>
                </a:solidFill>
                <a:latin typeface="Trebuchet MS"/>
                <a:cs typeface="Trebuchet MS"/>
              </a:rPr>
              <a:t> </a:t>
            </a:r>
            <a:r>
              <a:rPr sz="1600" spc="-60" dirty="0">
                <a:solidFill>
                  <a:srgbClr val="585858"/>
                </a:solidFill>
                <a:latin typeface="Trebuchet MS"/>
                <a:cs typeface="Trebuchet MS"/>
              </a:rPr>
              <a:t>cubes</a:t>
            </a:r>
            <a:endParaRPr sz="16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521716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265" dirty="0"/>
              <a:t> </a:t>
            </a:r>
            <a:r>
              <a:rPr sz="5100" spc="175" dirty="0"/>
              <a:t>FRACTIONS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990600" y="830984"/>
            <a:ext cx="10736580" cy="52982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8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8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8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8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80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rgbClr val="0A0C0C"/>
                </a:solidFill>
                <a:latin typeface="Calibri"/>
                <a:cs typeface="Calibri"/>
              </a:rPr>
              <a:t>-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compare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order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whose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denominators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are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all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multiples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the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same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number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spcBef>
                <a:spcPts val="50"/>
              </a:spcBef>
              <a:buSzPct val="92857"/>
              <a:buChar char="•"/>
              <a:tabLst>
                <a:tab pos="102235" algn="l"/>
              </a:tabLst>
            </a:pP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identify,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name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equivalent</a:t>
            </a:r>
            <a:r>
              <a:rPr spc="4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given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fraction,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represented</a:t>
            </a:r>
            <a:r>
              <a:rPr spc="3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visually,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including</a:t>
            </a:r>
            <a:r>
              <a:rPr spc="4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tenths</a:t>
            </a:r>
            <a:r>
              <a:rPr spc="3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hundredths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recognise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mixed numbers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improper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convert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from</a:t>
            </a:r>
            <a:r>
              <a:rPr spc="-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one form</a:t>
            </a:r>
            <a:r>
              <a:rPr spc="-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other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 mathematical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statements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&gt;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1 as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mixed</a:t>
            </a:r>
            <a:endParaRPr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90"/>
              </a:spcBef>
              <a:tabLst>
                <a:tab pos="1745614" algn="l"/>
                <a:tab pos="2000250" algn="l"/>
                <a:tab pos="2254250" algn="l"/>
                <a:tab pos="2638425" algn="l"/>
              </a:tabLst>
            </a:pPr>
            <a:r>
              <a:rPr lang="en-GB" spc="-5" dirty="0">
                <a:solidFill>
                  <a:srgbClr val="0A0C0C"/>
                </a:solidFill>
                <a:latin typeface="Calibri"/>
                <a:cs typeface="Calibri"/>
              </a:rPr>
              <a:t>N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umber</a:t>
            </a:r>
            <a:r>
              <a:rPr lang="en-GB" spc="10" dirty="0">
                <a:solidFill>
                  <a:srgbClr val="0A0C0C"/>
                </a:solidFill>
                <a:latin typeface="Calibri"/>
                <a:cs typeface="Calibri"/>
              </a:rPr>
              <a:t>.</a:t>
            </a:r>
          </a:p>
          <a:p>
            <a:pPr marL="12700">
              <a:lnSpc>
                <a:spcPct val="100000"/>
              </a:lnSpc>
              <a:spcBef>
                <a:spcPts val="190"/>
              </a:spcBef>
              <a:tabLst>
                <a:tab pos="1745614" algn="l"/>
                <a:tab pos="2000250" algn="l"/>
                <a:tab pos="2254250" algn="l"/>
                <a:tab pos="2638425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add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subtract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same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denominator,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and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denominators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are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multiples</a:t>
            </a:r>
            <a:r>
              <a:rPr spc="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spc="-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same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number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multiply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proper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spc="-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mixed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whole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numbers,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supported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by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materials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diagrams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spcBef>
                <a:spcPts val="190"/>
              </a:spcBef>
              <a:buSzPct val="92857"/>
              <a:buChar char="•"/>
              <a:tabLst>
                <a:tab pos="102235" algn="l"/>
                <a:tab pos="4955540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read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fractions</a:t>
            </a:r>
            <a:r>
              <a:rPr lang="en-GB" spc="-10" dirty="0">
                <a:solidFill>
                  <a:srgbClr val="0A0C0C"/>
                </a:solidFill>
                <a:latin typeface="Calibri"/>
                <a:cs typeface="Calibri"/>
              </a:rPr>
              <a:t>.</a:t>
            </a:r>
          </a:p>
          <a:p>
            <a:pPr marL="101600" indent="-89535">
              <a:lnSpc>
                <a:spcPct val="100000"/>
              </a:lnSpc>
              <a:spcBef>
                <a:spcPts val="190"/>
              </a:spcBef>
              <a:buSzPct val="92857"/>
              <a:buChar char="•"/>
              <a:tabLst>
                <a:tab pos="102235" algn="l"/>
                <a:tab pos="4955540" algn="l"/>
              </a:tabLst>
            </a:pPr>
            <a:r>
              <a:rPr spc="-5" dirty="0" err="1">
                <a:solidFill>
                  <a:srgbClr val="0A0C0C"/>
                </a:solidFill>
                <a:latin typeface="Calibri"/>
                <a:cs typeface="Calibri"/>
              </a:rPr>
              <a:t>recognise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use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thousandths</a:t>
            </a:r>
            <a:r>
              <a:rPr spc="4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relate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them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tenths,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hundredths</a:t>
            </a:r>
            <a:r>
              <a:rPr spc="5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equivalents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round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2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nearest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whole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number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1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read,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write,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order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compare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numbers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up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3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places</a:t>
            </a:r>
            <a:endParaRPr dirty="0">
              <a:latin typeface="Calibri"/>
              <a:cs typeface="Calibri"/>
            </a:endParaRPr>
          </a:p>
          <a:p>
            <a:pPr marL="101600" indent="-89535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solve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problems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involving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number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up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3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places</a:t>
            </a:r>
            <a:endParaRPr dirty="0">
              <a:latin typeface="Calibri"/>
              <a:cs typeface="Calibri"/>
            </a:endParaRPr>
          </a:p>
          <a:p>
            <a:pPr marL="12700" marR="438784">
              <a:lnSpc>
                <a:spcPct val="100000"/>
              </a:lnSpc>
              <a:buSzPct val="92857"/>
              <a:buChar char="•"/>
              <a:tabLst>
                <a:tab pos="102235" algn="l"/>
              </a:tabLst>
            </a:pP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recognise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the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cent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symbol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(%)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understand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that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cent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relates</a:t>
            </a:r>
            <a:r>
              <a:rPr spc="2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to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‘number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of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parts</a:t>
            </a:r>
            <a:r>
              <a:rPr spc="1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per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30" dirty="0">
                <a:solidFill>
                  <a:srgbClr val="0A0C0C"/>
                </a:solidFill>
                <a:latin typeface="Calibri"/>
                <a:cs typeface="Calibri"/>
              </a:rPr>
              <a:t>100’,</a:t>
            </a:r>
            <a:r>
              <a:rPr spc="3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and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write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percentages</a:t>
            </a:r>
            <a:r>
              <a:rPr spc="2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as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a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 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with </a:t>
            </a:r>
            <a:r>
              <a:rPr spc="-30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10" dirty="0">
                <a:solidFill>
                  <a:srgbClr val="0A0C0C"/>
                </a:solidFill>
                <a:latin typeface="Calibri"/>
                <a:cs typeface="Calibri"/>
              </a:rPr>
              <a:t>denominator</a:t>
            </a:r>
            <a:r>
              <a:rPr spc="10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100, and</a:t>
            </a:r>
            <a:r>
              <a:rPr dirty="0">
                <a:solidFill>
                  <a:srgbClr val="0A0C0C"/>
                </a:solidFill>
                <a:latin typeface="Calibri"/>
                <a:cs typeface="Calibri"/>
              </a:rPr>
              <a:t> as a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decimal</a:t>
            </a:r>
            <a:r>
              <a:rPr spc="5" dirty="0">
                <a:solidFill>
                  <a:srgbClr val="0A0C0C"/>
                </a:solidFill>
                <a:latin typeface="Calibri"/>
                <a:cs typeface="Calibri"/>
              </a:rPr>
              <a:t> </a:t>
            </a:r>
            <a:r>
              <a:rPr spc="-5" dirty="0">
                <a:solidFill>
                  <a:srgbClr val="0A0C0C"/>
                </a:solidFill>
                <a:latin typeface="Calibri"/>
                <a:cs typeface="Calibri"/>
              </a:rPr>
              <a:t>fraction</a:t>
            </a:r>
            <a:r>
              <a:rPr lang="en-GB" spc="-5" dirty="0">
                <a:solidFill>
                  <a:srgbClr val="0A0C0C"/>
                </a:solidFill>
                <a:latin typeface="Calibri"/>
                <a:cs typeface="Calibri"/>
              </a:rPr>
              <a:t>.</a:t>
            </a:r>
            <a:endParaRPr dirty="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0" y="0"/>
            <a:ext cx="180340" cy="426720"/>
          </a:xfrm>
          <a:custGeom>
            <a:avLst/>
            <a:gdLst/>
            <a:ahLst/>
            <a:cxnLst/>
            <a:rect l="l" t="t" r="r" b="b"/>
            <a:pathLst>
              <a:path w="180340" h="426720">
                <a:moveTo>
                  <a:pt x="0" y="426720"/>
                </a:moveTo>
                <a:lnTo>
                  <a:pt x="179832" y="426720"/>
                </a:lnTo>
                <a:lnTo>
                  <a:pt x="179832" y="0"/>
                </a:lnTo>
                <a:lnTo>
                  <a:pt x="0" y="0"/>
                </a:lnTo>
                <a:lnTo>
                  <a:pt x="0" y="4267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620331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270" dirty="0"/>
              <a:t> </a:t>
            </a:r>
            <a:r>
              <a:rPr sz="5100" spc="180" dirty="0"/>
              <a:t>MEASUREMENT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066800" y="609879"/>
            <a:ext cx="10701020" cy="624812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2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2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2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250" dirty="0">
              <a:latin typeface="Trebuchet MS"/>
              <a:cs typeface="Trebuchet MS"/>
            </a:endParaRPr>
          </a:p>
          <a:p>
            <a:pPr marL="12700" marR="427990">
              <a:lnSpc>
                <a:spcPct val="100600"/>
              </a:lnSpc>
              <a:spcBef>
                <a:spcPts val="5"/>
              </a:spcBef>
              <a:buSzPct val="122222"/>
              <a:buChar char="-"/>
              <a:tabLst>
                <a:tab pos="180340" algn="l"/>
              </a:tabLst>
            </a:pPr>
            <a:r>
              <a:rPr sz="2400" spc="-75" dirty="0">
                <a:latin typeface="Trebuchet MS" panose="020B0603020202020204" pitchFamily="34" charset="0"/>
                <a:cs typeface="Trebuchet MS"/>
              </a:rPr>
              <a:t>convert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between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different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metric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measure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</a:t>
            </a:r>
            <a:r>
              <a:rPr sz="2400" spc="-204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5" dirty="0">
                <a:latin typeface="Trebuchet MS" panose="020B0603020202020204" pitchFamily="34" charset="0"/>
                <a:cs typeface="Trebuchet MS"/>
              </a:rPr>
              <a:t>kilometre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metre;</a:t>
            </a:r>
            <a:r>
              <a:rPr sz="2400" spc="-229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centimetre</a:t>
            </a:r>
            <a:r>
              <a:rPr sz="2400" spc="-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metre;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centimetre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millimetre;</a:t>
            </a:r>
            <a:r>
              <a:rPr sz="2400" spc="-21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gram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kilogram;</a:t>
            </a:r>
            <a:r>
              <a:rPr sz="2400" spc="-229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litre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millilitre]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27622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90" dirty="0">
                <a:latin typeface="Trebuchet MS" panose="020B0603020202020204" pitchFamily="34" charset="0"/>
                <a:cs typeface="Trebuchet MS"/>
              </a:rPr>
              <a:t>understand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use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approximate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equivalences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between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metric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common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imperial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such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as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inches,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pounds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pints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95" dirty="0">
                <a:latin typeface="Trebuchet MS" panose="020B0603020202020204" pitchFamily="34" charset="0"/>
                <a:cs typeface="Trebuchet MS"/>
              </a:rPr>
              <a:t>measure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calculate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the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perimeter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75" dirty="0">
                <a:latin typeface="Trebuchet MS" panose="020B0603020202020204" pitchFamily="34" charset="0"/>
                <a:cs typeface="Trebuchet MS"/>
              </a:rPr>
              <a:t>composite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rectilinear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shapes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in</a:t>
            </a:r>
            <a:r>
              <a:rPr sz="2400" spc="-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centimetres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metres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5080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130" dirty="0">
                <a:latin typeface="Trebuchet MS" panose="020B0603020202020204" pitchFamily="34" charset="0"/>
                <a:cs typeface="Trebuchet MS"/>
              </a:rPr>
              <a:t>calculate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compare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the</a:t>
            </a:r>
            <a:r>
              <a:rPr sz="2400" spc="-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area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rectangles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(including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squares),</a:t>
            </a:r>
            <a:r>
              <a:rPr sz="2400" spc="-21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including</a:t>
            </a:r>
            <a:r>
              <a:rPr sz="2400" spc="-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standard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units,</a:t>
            </a:r>
            <a:r>
              <a:rPr sz="2400" spc="-22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square</a:t>
            </a:r>
            <a:r>
              <a:rPr sz="240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centimetres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(cm²)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square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metres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60" dirty="0">
                <a:latin typeface="Trebuchet MS" panose="020B0603020202020204" pitchFamily="34" charset="0"/>
                <a:cs typeface="Trebuchet MS"/>
              </a:rPr>
              <a:t>(m²),</a:t>
            </a:r>
            <a:r>
              <a:rPr sz="2400" spc="-20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estimate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the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area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irregular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shapes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26098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114" dirty="0">
                <a:latin typeface="Trebuchet MS" panose="020B0603020202020204" pitchFamily="34" charset="0"/>
                <a:cs typeface="Trebuchet MS"/>
              </a:rPr>
              <a:t>estimate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volume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</a:t>
            </a:r>
            <a:r>
              <a:rPr sz="2400" spc="-2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</a:t>
            </a:r>
            <a:r>
              <a:rPr sz="2400" spc="-3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1 </a:t>
            </a:r>
            <a:r>
              <a:rPr sz="2400" spc="-150" dirty="0">
                <a:latin typeface="Trebuchet MS" panose="020B0603020202020204" pitchFamily="34" charset="0"/>
                <a:cs typeface="Trebuchet MS"/>
              </a:rPr>
              <a:t>cm³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blocks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to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build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75" dirty="0">
                <a:latin typeface="Trebuchet MS" panose="020B0603020202020204" pitchFamily="34" charset="0"/>
                <a:cs typeface="Trebuchet MS"/>
              </a:rPr>
              <a:t>cuboids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(including</a:t>
            </a:r>
            <a:r>
              <a:rPr sz="2400" spc="-2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5" dirty="0">
                <a:latin typeface="Trebuchet MS" panose="020B0603020202020204" pitchFamily="34" charset="0"/>
                <a:cs typeface="Trebuchet MS"/>
              </a:rPr>
              <a:t>cubes)]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0" dirty="0">
                <a:latin typeface="Trebuchet MS" panose="020B0603020202020204" pitchFamily="34" charset="0"/>
                <a:cs typeface="Trebuchet MS"/>
              </a:rPr>
              <a:t>and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30" dirty="0">
                <a:latin typeface="Trebuchet MS" panose="020B0603020202020204" pitchFamily="34" charset="0"/>
                <a:cs typeface="Trebuchet MS"/>
              </a:rPr>
              <a:t>capacity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water]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400" spc="-80" dirty="0">
                <a:latin typeface="Trebuchet MS" panose="020B0603020202020204" pitchFamily="34" charset="0"/>
                <a:cs typeface="Trebuchet MS"/>
              </a:rPr>
              <a:t>solve</a:t>
            </a:r>
            <a:r>
              <a:rPr sz="2400" spc="-6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problems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involving</a:t>
            </a:r>
            <a:r>
              <a:rPr sz="2400" spc="-5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85" dirty="0">
                <a:latin typeface="Trebuchet MS" panose="020B0603020202020204" pitchFamily="34" charset="0"/>
                <a:cs typeface="Trebuchet MS"/>
              </a:rPr>
              <a:t>converting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between</a:t>
            </a:r>
            <a:r>
              <a:rPr sz="2400" spc="-4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0" dirty="0">
                <a:latin typeface="Trebuchet MS" panose="020B0603020202020204" pitchFamily="34" charset="0"/>
                <a:cs typeface="Trebuchet MS"/>
              </a:rPr>
              <a:t>units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of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time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  <a:p>
            <a:pPr marL="12700" marR="514350">
              <a:lnSpc>
                <a:spcPct val="100000"/>
              </a:lnSpc>
              <a:spcBef>
                <a:spcPts val="5"/>
              </a:spcBef>
              <a:buChar char="-"/>
              <a:tabLst>
                <a:tab pos="151765" algn="l"/>
              </a:tabLst>
            </a:pPr>
            <a:r>
              <a:rPr sz="2400" spc="-80" dirty="0">
                <a:latin typeface="Trebuchet MS" panose="020B0603020202020204" pitchFamily="34" charset="0"/>
                <a:cs typeface="Trebuchet MS"/>
              </a:rPr>
              <a:t>use </a:t>
            </a:r>
            <a:r>
              <a:rPr sz="2400" spc="-150" dirty="0">
                <a:latin typeface="Trebuchet MS" panose="020B0603020202020204" pitchFamily="34" charset="0"/>
                <a:cs typeface="Trebuchet MS"/>
              </a:rPr>
              <a:t>all </a:t>
            </a:r>
            <a:r>
              <a:rPr sz="2400" spc="-70" dirty="0">
                <a:latin typeface="Trebuchet MS" panose="020B0603020202020204" pitchFamily="34" charset="0"/>
                <a:cs typeface="Trebuchet MS"/>
              </a:rPr>
              <a:t>four operations </a:t>
            </a:r>
            <a:r>
              <a:rPr sz="2400" spc="-45" dirty="0">
                <a:latin typeface="Trebuchet MS" panose="020B0603020202020204" pitchFamily="34" charset="0"/>
                <a:cs typeface="Trebuchet MS"/>
              </a:rPr>
              <a:t>to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solve problems </a:t>
            </a:r>
            <a:r>
              <a:rPr sz="2400" spc="-105" dirty="0">
                <a:latin typeface="Trebuchet MS" panose="020B0603020202020204" pitchFamily="34" charset="0"/>
                <a:cs typeface="Trebuchet MS"/>
              </a:rPr>
              <a:t>involving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measure </a:t>
            </a:r>
            <a:r>
              <a:rPr sz="2400" spc="-60" dirty="0">
                <a:latin typeface="Trebuchet MS" panose="020B0603020202020204" pitchFamily="34" charset="0"/>
                <a:cs typeface="Trebuchet MS"/>
              </a:rPr>
              <a:t>[for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example, </a:t>
            </a:r>
            <a:r>
              <a:rPr sz="2400" spc="-135" dirty="0">
                <a:latin typeface="Trebuchet MS" panose="020B0603020202020204" pitchFamily="34" charset="0"/>
                <a:cs typeface="Trebuchet MS"/>
              </a:rPr>
              <a:t>length,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mass,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volume, </a:t>
            </a:r>
            <a:r>
              <a:rPr sz="2400" spc="-80" dirty="0">
                <a:latin typeface="Trebuchet MS" panose="020B0603020202020204" pitchFamily="34" charset="0"/>
                <a:cs typeface="Trebuchet MS"/>
              </a:rPr>
              <a:t>money] </a:t>
            </a:r>
            <a:r>
              <a:rPr sz="2400" spc="-95" dirty="0">
                <a:latin typeface="Trebuchet MS" panose="020B0603020202020204" pitchFamily="34" charset="0"/>
                <a:cs typeface="Trebuchet MS"/>
              </a:rPr>
              <a:t>using </a:t>
            </a:r>
            <a:r>
              <a:rPr sz="2400" spc="-530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25" dirty="0">
                <a:latin typeface="Trebuchet MS" panose="020B0603020202020204" pitchFamily="34" charset="0"/>
                <a:cs typeface="Trebuchet MS"/>
              </a:rPr>
              <a:t>decimal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00" dirty="0">
                <a:latin typeface="Trebuchet MS" panose="020B0603020202020204" pitchFamily="34" charset="0"/>
                <a:cs typeface="Trebuchet MS"/>
              </a:rPr>
              <a:t>notation,</a:t>
            </a:r>
            <a:r>
              <a:rPr sz="2400" spc="-229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0" dirty="0">
                <a:latin typeface="Trebuchet MS" panose="020B0603020202020204" pitchFamily="34" charset="0"/>
                <a:cs typeface="Trebuchet MS"/>
              </a:rPr>
              <a:t>including</a:t>
            </a:r>
            <a:r>
              <a:rPr sz="2400" spc="-55" dirty="0">
                <a:latin typeface="Trebuchet MS" panose="020B0603020202020204" pitchFamily="34" charset="0"/>
                <a:cs typeface="Trebuchet MS"/>
              </a:rPr>
              <a:t> </a:t>
            </a:r>
            <a:r>
              <a:rPr sz="2400" spc="-114" dirty="0">
                <a:latin typeface="Trebuchet MS" panose="020B0603020202020204" pitchFamily="34" charset="0"/>
                <a:cs typeface="Trebuchet MS"/>
              </a:rPr>
              <a:t>scaling</a:t>
            </a:r>
            <a:endParaRPr sz="2400" dirty="0">
              <a:latin typeface="Trebuchet MS" panose="020B0603020202020204" pitchFamily="34" charset="0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503491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280" dirty="0"/>
              <a:t> </a:t>
            </a:r>
            <a:r>
              <a:rPr sz="5100" spc="165" dirty="0"/>
              <a:t>GEOMETRY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914400" y="803275"/>
            <a:ext cx="9892665" cy="54290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22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22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22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spcBef>
                <a:spcPts val="5"/>
              </a:spcBef>
              <a:buChar char="-"/>
              <a:tabLst>
                <a:tab pos="151765" algn="l"/>
              </a:tabLst>
            </a:pPr>
            <a:r>
              <a:rPr sz="2200" spc="-125" dirty="0">
                <a:latin typeface="Trebuchet MS"/>
                <a:cs typeface="Trebuchet MS"/>
              </a:rPr>
              <a:t>identify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35" dirty="0">
                <a:latin typeface="Trebuchet MS"/>
                <a:cs typeface="Trebuchet MS"/>
              </a:rPr>
              <a:t>3-D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shapes,</a:t>
            </a:r>
            <a:r>
              <a:rPr sz="2200" spc="-23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including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cubes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60" dirty="0">
                <a:latin typeface="Trebuchet MS"/>
                <a:cs typeface="Trebuchet MS"/>
              </a:rPr>
              <a:t>other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cuboids,</a:t>
            </a:r>
            <a:r>
              <a:rPr sz="2200" spc="-229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from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40" dirty="0">
                <a:latin typeface="Trebuchet MS"/>
                <a:cs typeface="Trebuchet MS"/>
              </a:rPr>
              <a:t>2-D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representations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200" spc="-40" dirty="0">
                <a:latin typeface="Trebuchet MS"/>
                <a:cs typeface="Trebuchet MS"/>
              </a:rPr>
              <a:t>know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angles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are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measured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in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degrees:</a:t>
            </a:r>
            <a:r>
              <a:rPr sz="2200" spc="-22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estimate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compare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40" dirty="0">
                <a:latin typeface="Trebuchet MS"/>
                <a:cs typeface="Trebuchet MS"/>
              </a:rPr>
              <a:t>acute,</a:t>
            </a:r>
            <a:r>
              <a:rPr sz="2200" spc="-225" dirty="0">
                <a:latin typeface="Trebuchet MS"/>
                <a:cs typeface="Trebuchet MS"/>
              </a:rPr>
              <a:t> </a:t>
            </a:r>
            <a:r>
              <a:rPr sz="2200" spc="-75" dirty="0">
                <a:latin typeface="Trebuchet MS"/>
                <a:cs typeface="Trebuchet MS"/>
              </a:rPr>
              <a:t>obtuse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reflex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angles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200" spc="-95" dirty="0">
                <a:latin typeface="Trebuchet MS"/>
                <a:cs typeface="Trebuchet MS"/>
              </a:rPr>
              <a:t>d</a:t>
            </a:r>
            <a:r>
              <a:rPr sz="2200" dirty="0">
                <a:latin typeface="Trebuchet MS"/>
                <a:cs typeface="Trebuchet MS"/>
              </a:rPr>
              <a:t>r</a:t>
            </a:r>
            <a:r>
              <a:rPr sz="2200" spc="-245" dirty="0">
                <a:latin typeface="Trebuchet MS"/>
                <a:cs typeface="Trebuchet MS"/>
              </a:rPr>
              <a:t>a</a:t>
            </a:r>
            <a:r>
              <a:rPr sz="2200" spc="-45" dirty="0">
                <a:latin typeface="Trebuchet MS"/>
                <a:cs typeface="Trebuchet MS"/>
              </a:rPr>
              <a:t>w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gi</a:t>
            </a:r>
            <a:r>
              <a:rPr sz="2200" spc="-170" dirty="0">
                <a:latin typeface="Trebuchet MS"/>
                <a:cs typeface="Trebuchet MS"/>
              </a:rPr>
              <a:t>v</a:t>
            </a:r>
            <a:r>
              <a:rPr sz="2200" spc="-105" dirty="0">
                <a:latin typeface="Trebuchet MS"/>
                <a:cs typeface="Trebuchet MS"/>
              </a:rPr>
              <a:t>en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40" dirty="0">
                <a:latin typeface="Trebuchet MS"/>
                <a:cs typeface="Trebuchet MS"/>
              </a:rPr>
              <a:t>angles,</a:t>
            </a:r>
            <a:r>
              <a:rPr sz="2200" spc="-229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and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measu</a:t>
            </a:r>
            <a:r>
              <a:rPr sz="2200" spc="-105" dirty="0">
                <a:latin typeface="Trebuchet MS"/>
                <a:cs typeface="Trebuchet MS"/>
              </a:rPr>
              <a:t>r</a:t>
            </a:r>
            <a:r>
              <a:rPr sz="2200" spc="-120" dirty="0">
                <a:latin typeface="Trebuchet MS"/>
                <a:cs typeface="Trebuchet MS"/>
              </a:rPr>
              <a:t>e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them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i</a:t>
            </a:r>
            <a:r>
              <a:rPr sz="2200" spc="-85" dirty="0">
                <a:latin typeface="Trebuchet MS"/>
                <a:cs typeface="Trebuchet MS"/>
              </a:rPr>
              <a:t>n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deg</a:t>
            </a:r>
            <a:r>
              <a:rPr sz="2200" spc="-110" dirty="0">
                <a:latin typeface="Trebuchet MS"/>
                <a:cs typeface="Trebuchet MS"/>
              </a:rPr>
              <a:t>r</a:t>
            </a:r>
            <a:r>
              <a:rPr sz="2200" spc="-95" dirty="0">
                <a:latin typeface="Trebuchet MS"/>
                <a:cs typeface="Trebuchet MS"/>
              </a:rPr>
              <a:t>ees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(</a:t>
            </a:r>
            <a:r>
              <a:rPr sz="2200" spc="-245" dirty="0">
                <a:latin typeface="Trebuchet MS"/>
                <a:cs typeface="Trebuchet MS"/>
              </a:rPr>
              <a:t>°</a:t>
            </a:r>
            <a:r>
              <a:rPr sz="2200" spc="-80" dirty="0">
                <a:latin typeface="Trebuchet MS"/>
                <a:cs typeface="Trebuchet MS"/>
              </a:rPr>
              <a:t>)</a:t>
            </a:r>
            <a:endParaRPr sz="2200" dirty="0">
              <a:latin typeface="Trebuchet MS"/>
              <a:cs typeface="Trebuchet MS"/>
            </a:endParaRPr>
          </a:p>
          <a:p>
            <a:pPr marL="151130" indent="-139065">
              <a:lnSpc>
                <a:spcPct val="100000"/>
              </a:lnSpc>
              <a:buChar char="-"/>
              <a:tabLst>
                <a:tab pos="151765" algn="l"/>
              </a:tabLst>
            </a:pPr>
            <a:r>
              <a:rPr sz="2200" spc="-140" dirty="0">
                <a:latin typeface="Trebuchet MS"/>
                <a:cs typeface="Trebuchet MS"/>
              </a:rPr>
              <a:t>identify:</a:t>
            </a:r>
            <a:endParaRPr sz="2200" dirty="0">
              <a:latin typeface="Trebuchet MS"/>
              <a:cs typeface="Trebuchet MS"/>
            </a:endParaRPr>
          </a:p>
          <a:p>
            <a:pPr marL="469265">
              <a:lnSpc>
                <a:spcPct val="100000"/>
              </a:lnSpc>
            </a:pPr>
            <a:r>
              <a:rPr sz="2200" spc="-114" dirty="0">
                <a:latin typeface="Trebuchet MS"/>
                <a:cs typeface="Trebuchet MS"/>
              </a:rPr>
              <a:t>angles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50" dirty="0">
                <a:latin typeface="Trebuchet MS"/>
                <a:cs typeface="Trebuchet MS"/>
              </a:rPr>
              <a:t>at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point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45" dirty="0">
                <a:latin typeface="Trebuchet MS"/>
                <a:cs typeface="Trebuchet MS"/>
              </a:rPr>
              <a:t>1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75" dirty="0">
                <a:latin typeface="Trebuchet MS"/>
                <a:cs typeface="Trebuchet MS"/>
              </a:rPr>
              <a:t>whole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turn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(total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360°)</a:t>
            </a:r>
            <a:endParaRPr sz="2200" dirty="0">
              <a:latin typeface="Trebuchet MS"/>
              <a:cs typeface="Trebuchet MS"/>
            </a:endParaRPr>
          </a:p>
          <a:p>
            <a:pPr marL="469265" marR="3786504">
              <a:lnSpc>
                <a:spcPct val="100000"/>
              </a:lnSpc>
            </a:pPr>
            <a:r>
              <a:rPr sz="2200" spc="-114" dirty="0">
                <a:latin typeface="Trebuchet MS"/>
                <a:cs typeface="Trebuchet MS"/>
              </a:rPr>
              <a:t>angles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50" dirty="0">
                <a:latin typeface="Trebuchet MS"/>
                <a:cs typeface="Trebuchet MS"/>
              </a:rPr>
              <a:t>at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point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30" dirty="0">
                <a:latin typeface="Trebuchet MS"/>
                <a:cs typeface="Trebuchet MS"/>
              </a:rPr>
              <a:t>on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straight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line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55" dirty="0">
                <a:latin typeface="Trebuchet MS"/>
                <a:cs typeface="Trebuchet MS"/>
              </a:rPr>
              <a:t>half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turn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(total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180°) </a:t>
            </a:r>
            <a:r>
              <a:rPr sz="2200" spc="-530" dirty="0">
                <a:latin typeface="Trebuchet MS"/>
                <a:cs typeface="Trebuchet MS"/>
              </a:rPr>
              <a:t> </a:t>
            </a:r>
            <a:r>
              <a:rPr sz="2200" spc="-60" dirty="0">
                <a:latin typeface="Trebuchet MS"/>
                <a:cs typeface="Trebuchet MS"/>
              </a:rPr>
              <a:t>other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multipl</a:t>
            </a:r>
            <a:r>
              <a:rPr sz="2200" spc="-80" dirty="0">
                <a:latin typeface="Trebuchet MS"/>
                <a:cs typeface="Trebuchet MS"/>
              </a:rPr>
              <a:t>es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of</a:t>
            </a:r>
            <a:r>
              <a:rPr sz="2200" spc="-45" dirty="0">
                <a:latin typeface="Trebuchet MS"/>
                <a:cs typeface="Trebuchet MS"/>
              </a:rPr>
              <a:t> 9</a:t>
            </a:r>
            <a:r>
              <a:rPr sz="2200" spc="-50" dirty="0">
                <a:latin typeface="Trebuchet MS"/>
                <a:cs typeface="Trebuchet MS"/>
              </a:rPr>
              <a:t>0</a:t>
            </a:r>
            <a:r>
              <a:rPr sz="2200" spc="-235" dirty="0">
                <a:latin typeface="Trebuchet MS"/>
                <a:cs typeface="Trebuchet MS"/>
              </a:rPr>
              <a:t>°</a:t>
            </a:r>
            <a:endParaRPr sz="2200" dirty="0">
              <a:latin typeface="Trebuchet MS"/>
              <a:cs typeface="Trebuchet MS"/>
            </a:endParaRPr>
          </a:p>
          <a:p>
            <a:pPr marL="469265">
              <a:lnSpc>
                <a:spcPct val="100000"/>
              </a:lnSpc>
            </a:pPr>
            <a:r>
              <a:rPr sz="2200" spc="-80" dirty="0">
                <a:latin typeface="Trebuchet MS"/>
                <a:cs typeface="Trebuchet MS"/>
              </a:rPr>
              <a:t>use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the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properties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of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rectangles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45" dirty="0">
                <a:latin typeface="Trebuchet MS"/>
                <a:cs typeface="Trebuchet MS"/>
              </a:rPr>
              <a:t>to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deduce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related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30" dirty="0">
                <a:latin typeface="Trebuchet MS"/>
                <a:cs typeface="Trebuchet MS"/>
              </a:rPr>
              <a:t>facts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and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25" dirty="0">
                <a:latin typeface="Trebuchet MS"/>
                <a:cs typeface="Trebuchet MS"/>
              </a:rPr>
              <a:t>find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missing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lengths</a:t>
            </a:r>
            <a:r>
              <a:rPr sz="2200" spc="-6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angles</a:t>
            </a:r>
            <a:endParaRPr sz="2200" dirty="0">
              <a:latin typeface="Trebuchet MS"/>
              <a:cs typeface="Trebuchet MS"/>
            </a:endParaRPr>
          </a:p>
          <a:p>
            <a:pPr marL="469265">
              <a:lnSpc>
                <a:spcPct val="100000"/>
              </a:lnSpc>
              <a:spcBef>
                <a:spcPts val="5"/>
              </a:spcBef>
            </a:pPr>
            <a:r>
              <a:rPr sz="2200" spc="-100" dirty="0">
                <a:latin typeface="Trebuchet MS"/>
                <a:cs typeface="Trebuchet MS"/>
              </a:rPr>
              <a:t>distinguish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between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regular</a:t>
            </a:r>
            <a:r>
              <a:rPr sz="2200" spc="-3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90" dirty="0">
                <a:latin typeface="Trebuchet MS"/>
                <a:cs typeface="Trebuchet MS"/>
              </a:rPr>
              <a:t>irregular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70" dirty="0">
                <a:latin typeface="Trebuchet MS"/>
                <a:cs typeface="Trebuchet MS"/>
              </a:rPr>
              <a:t>polygons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based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30" dirty="0">
                <a:latin typeface="Trebuchet MS"/>
                <a:cs typeface="Trebuchet MS"/>
              </a:rPr>
              <a:t>on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85" dirty="0">
                <a:latin typeface="Trebuchet MS"/>
                <a:cs typeface="Trebuchet MS"/>
              </a:rPr>
              <a:t>reasoning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about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5" dirty="0">
                <a:latin typeface="Trebuchet MS"/>
                <a:cs typeface="Trebuchet MS"/>
              </a:rPr>
              <a:t>equal</a:t>
            </a:r>
            <a:r>
              <a:rPr sz="2200" spc="-30" dirty="0">
                <a:latin typeface="Trebuchet MS"/>
                <a:cs typeface="Trebuchet MS"/>
              </a:rPr>
              <a:t> </a:t>
            </a:r>
            <a:r>
              <a:rPr sz="2200" spc="-80" dirty="0">
                <a:latin typeface="Trebuchet MS"/>
                <a:cs typeface="Trebuchet MS"/>
              </a:rPr>
              <a:t>sides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55" dirty="0">
                <a:latin typeface="Trebuchet MS"/>
                <a:cs typeface="Trebuchet MS"/>
              </a:rPr>
              <a:t> </a:t>
            </a:r>
            <a:r>
              <a:rPr sz="2200" spc="-135" dirty="0">
                <a:latin typeface="Trebuchet MS"/>
                <a:cs typeface="Trebuchet MS"/>
              </a:rPr>
              <a:t>angle</a:t>
            </a:r>
            <a:endParaRPr sz="2200" dirty="0">
              <a:latin typeface="Trebuchet MS"/>
              <a:cs typeface="Trebuchet MS"/>
            </a:endParaRPr>
          </a:p>
          <a:p>
            <a:pPr marL="469265" marR="5080">
              <a:lnSpc>
                <a:spcPct val="100000"/>
              </a:lnSpc>
            </a:pPr>
            <a:r>
              <a:rPr sz="2200" spc="-80" dirty="0">
                <a:latin typeface="Trebuchet MS"/>
                <a:cs typeface="Trebuchet MS"/>
              </a:rPr>
              <a:t>- </a:t>
            </a:r>
            <a:r>
              <a:rPr sz="2200" spc="-160" dirty="0">
                <a:latin typeface="Trebuchet MS"/>
                <a:cs typeface="Trebuchet MS"/>
              </a:rPr>
              <a:t>identify, </a:t>
            </a:r>
            <a:r>
              <a:rPr sz="2200" spc="-85" dirty="0">
                <a:latin typeface="Trebuchet MS"/>
                <a:cs typeface="Trebuchet MS"/>
              </a:rPr>
              <a:t>describe </a:t>
            </a:r>
            <a:r>
              <a:rPr sz="2200" spc="-120" dirty="0">
                <a:latin typeface="Trebuchet MS"/>
                <a:cs typeface="Trebuchet MS"/>
              </a:rPr>
              <a:t>and </a:t>
            </a:r>
            <a:r>
              <a:rPr sz="2200" spc="-85" dirty="0">
                <a:latin typeface="Trebuchet MS"/>
                <a:cs typeface="Trebuchet MS"/>
              </a:rPr>
              <a:t>represent </a:t>
            </a:r>
            <a:r>
              <a:rPr sz="2200" spc="-110" dirty="0">
                <a:latin typeface="Trebuchet MS"/>
                <a:cs typeface="Trebuchet MS"/>
              </a:rPr>
              <a:t>the </a:t>
            </a:r>
            <a:r>
              <a:rPr sz="2200" spc="-65" dirty="0">
                <a:latin typeface="Trebuchet MS"/>
                <a:cs typeface="Trebuchet MS"/>
              </a:rPr>
              <a:t>position </a:t>
            </a:r>
            <a:r>
              <a:rPr sz="2200" spc="-95" dirty="0">
                <a:latin typeface="Trebuchet MS"/>
                <a:cs typeface="Trebuchet MS"/>
              </a:rPr>
              <a:t>of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175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shape </a:t>
            </a:r>
            <a:r>
              <a:rPr sz="2200" spc="-95" dirty="0">
                <a:latin typeface="Trebuchet MS"/>
                <a:cs typeface="Trebuchet MS"/>
              </a:rPr>
              <a:t>following </a:t>
            </a:r>
            <a:r>
              <a:rPr sz="2200" spc="-180" dirty="0">
                <a:latin typeface="Trebuchet MS"/>
                <a:cs typeface="Trebuchet MS"/>
              </a:rPr>
              <a:t>a</a:t>
            </a:r>
            <a:r>
              <a:rPr sz="2200" spc="-175" dirty="0">
                <a:latin typeface="Trebuchet MS"/>
                <a:cs typeface="Trebuchet MS"/>
              </a:rPr>
              <a:t> </a:t>
            </a:r>
            <a:r>
              <a:rPr sz="2200" spc="-105" dirty="0">
                <a:latin typeface="Trebuchet MS"/>
                <a:cs typeface="Trebuchet MS"/>
              </a:rPr>
              <a:t>reflection </a:t>
            </a:r>
            <a:r>
              <a:rPr sz="2200" spc="20" dirty="0">
                <a:latin typeface="Trebuchet MS"/>
                <a:cs typeface="Trebuchet MS"/>
              </a:rPr>
              <a:t>or </a:t>
            </a:r>
            <a:r>
              <a:rPr sz="2200" spc="-110" dirty="0">
                <a:latin typeface="Trebuchet MS"/>
                <a:cs typeface="Trebuchet MS"/>
              </a:rPr>
              <a:t>translation, </a:t>
            </a:r>
            <a:r>
              <a:rPr sz="2200" spc="-95" dirty="0">
                <a:latin typeface="Trebuchet MS"/>
                <a:cs typeface="Trebuchet MS"/>
              </a:rPr>
              <a:t>using </a:t>
            </a:r>
            <a:r>
              <a:rPr sz="2200" spc="-110" dirty="0">
                <a:latin typeface="Trebuchet MS"/>
                <a:cs typeface="Trebuchet MS"/>
              </a:rPr>
              <a:t>the </a:t>
            </a:r>
            <a:r>
              <a:rPr sz="2200" spc="-530" dirty="0">
                <a:latin typeface="Trebuchet MS"/>
                <a:cs typeface="Trebuchet MS"/>
              </a:rPr>
              <a:t> </a:t>
            </a:r>
            <a:r>
              <a:rPr sz="2200" spc="-95" dirty="0">
                <a:latin typeface="Trebuchet MS"/>
                <a:cs typeface="Trebuchet MS"/>
              </a:rPr>
              <a:t>appropriate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50" dirty="0">
                <a:latin typeface="Trebuchet MS"/>
                <a:cs typeface="Trebuchet MS"/>
              </a:rPr>
              <a:t>language,</a:t>
            </a:r>
            <a:r>
              <a:rPr sz="2200" spc="-245" dirty="0">
                <a:latin typeface="Trebuchet MS"/>
                <a:cs typeface="Trebuchet MS"/>
              </a:rPr>
              <a:t> </a:t>
            </a:r>
            <a:r>
              <a:rPr sz="2200" spc="-120" dirty="0">
                <a:latin typeface="Trebuchet MS"/>
                <a:cs typeface="Trebuchet MS"/>
              </a:rPr>
              <a:t>and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40" dirty="0">
                <a:latin typeface="Trebuchet MS"/>
                <a:cs typeface="Trebuchet MS"/>
              </a:rPr>
              <a:t>know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25" dirty="0">
                <a:latin typeface="Trebuchet MS"/>
                <a:cs typeface="Trebuchet MS"/>
              </a:rPr>
              <a:t>that</a:t>
            </a:r>
            <a:r>
              <a:rPr sz="2200" spc="-50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the</a:t>
            </a:r>
            <a:r>
              <a:rPr sz="2200" spc="-40" dirty="0">
                <a:latin typeface="Trebuchet MS"/>
                <a:cs typeface="Trebuchet MS"/>
              </a:rPr>
              <a:t> </a:t>
            </a:r>
            <a:r>
              <a:rPr sz="2200" spc="-110" dirty="0">
                <a:latin typeface="Trebuchet MS"/>
                <a:cs typeface="Trebuchet MS"/>
              </a:rPr>
              <a:t>shape</a:t>
            </a:r>
            <a:r>
              <a:rPr sz="2200" spc="-60" dirty="0">
                <a:latin typeface="Trebuchet MS"/>
                <a:cs typeface="Trebuchet MS"/>
              </a:rPr>
              <a:t> </a:t>
            </a:r>
            <a:r>
              <a:rPr sz="2200" spc="-100" dirty="0">
                <a:latin typeface="Trebuchet MS"/>
                <a:cs typeface="Trebuchet MS"/>
              </a:rPr>
              <a:t>has</a:t>
            </a:r>
            <a:r>
              <a:rPr sz="2200" spc="-60" dirty="0">
                <a:latin typeface="Trebuchet MS"/>
                <a:cs typeface="Trebuchet MS"/>
              </a:rPr>
              <a:t> not</a:t>
            </a:r>
            <a:r>
              <a:rPr sz="2200" spc="-45" dirty="0">
                <a:latin typeface="Trebuchet MS"/>
                <a:cs typeface="Trebuchet MS"/>
              </a:rPr>
              <a:t> </a:t>
            </a:r>
            <a:r>
              <a:rPr sz="2200" spc="-114" dirty="0">
                <a:latin typeface="Trebuchet MS"/>
                <a:cs typeface="Trebuchet MS"/>
              </a:rPr>
              <a:t>changed</a:t>
            </a:r>
            <a:endParaRPr sz="22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4289" y="0"/>
            <a:ext cx="532511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20" dirty="0"/>
              <a:t>MATHS:</a:t>
            </a:r>
            <a:r>
              <a:rPr sz="5100" spc="305" dirty="0"/>
              <a:t> </a:t>
            </a:r>
            <a:r>
              <a:rPr sz="5100" spc="125" dirty="0"/>
              <a:t>STATISTICS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75410" y="930655"/>
            <a:ext cx="8496935" cy="324685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600" b="1" u="heavy" spc="-2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Year</a:t>
            </a:r>
            <a:r>
              <a:rPr sz="3600" b="1" u="heavy" spc="-7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8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5</a:t>
            </a:r>
            <a:r>
              <a:rPr sz="3600" b="1" u="heavy" spc="-75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 </a:t>
            </a:r>
            <a:r>
              <a:rPr sz="3600" b="1" u="heavy" spc="-60" dirty="0">
                <a:uFill>
                  <a:solidFill>
                    <a:srgbClr val="000000"/>
                  </a:solidFill>
                </a:uFill>
                <a:latin typeface="Trebuchet MS"/>
                <a:cs typeface="Trebuchet MS"/>
              </a:rPr>
              <a:t>objectives:</a:t>
            </a:r>
            <a:endParaRPr sz="36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600" dirty="0">
              <a:latin typeface="Trebuchet MS"/>
              <a:cs typeface="Trebuchet MS"/>
            </a:endParaRPr>
          </a:p>
          <a:p>
            <a:pPr marL="12700" marR="5080">
              <a:lnSpc>
                <a:spcPct val="100800"/>
              </a:lnSpc>
            </a:pPr>
            <a:r>
              <a:rPr sz="4000" spc="-85" dirty="0">
                <a:latin typeface="Trebuchet MS"/>
                <a:cs typeface="Trebuchet MS"/>
              </a:rPr>
              <a:t>-</a:t>
            </a:r>
            <a:r>
              <a:rPr sz="3200" spc="-85" dirty="0">
                <a:latin typeface="Trebuchet MS"/>
                <a:cs typeface="Trebuchet MS"/>
              </a:rPr>
              <a:t>solve</a:t>
            </a:r>
            <a:r>
              <a:rPr sz="3200" spc="-55" dirty="0">
                <a:latin typeface="Trebuchet MS"/>
                <a:cs typeface="Trebuchet MS"/>
              </a:rPr>
              <a:t> </a:t>
            </a:r>
            <a:r>
              <a:rPr sz="3200" spc="-85" dirty="0">
                <a:latin typeface="Trebuchet MS"/>
                <a:cs typeface="Trebuchet MS"/>
              </a:rPr>
              <a:t>comparison,</a:t>
            </a:r>
            <a:r>
              <a:rPr sz="3200" spc="-254" dirty="0">
                <a:latin typeface="Trebuchet MS"/>
                <a:cs typeface="Trebuchet MS"/>
              </a:rPr>
              <a:t> </a:t>
            </a:r>
            <a:r>
              <a:rPr sz="3200" spc="-80" dirty="0">
                <a:latin typeface="Trebuchet MS"/>
                <a:cs typeface="Trebuchet MS"/>
              </a:rPr>
              <a:t>sum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120" dirty="0">
                <a:latin typeface="Trebuchet MS"/>
                <a:cs typeface="Trebuchet MS"/>
              </a:rPr>
              <a:t>and</a:t>
            </a:r>
            <a:r>
              <a:rPr sz="3200" spc="-55" dirty="0">
                <a:latin typeface="Trebuchet MS"/>
                <a:cs typeface="Trebuchet MS"/>
              </a:rPr>
              <a:t> </a:t>
            </a:r>
            <a:r>
              <a:rPr sz="3200" spc="-125" dirty="0">
                <a:latin typeface="Trebuchet MS"/>
                <a:cs typeface="Trebuchet MS"/>
              </a:rPr>
              <a:t>difference</a:t>
            </a:r>
            <a:r>
              <a:rPr sz="3200" spc="-50" dirty="0">
                <a:latin typeface="Trebuchet MS"/>
                <a:cs typeface="Trebuchet MS"/>
              </a:rPr>
              <a:t> </a:t>
            </a:r>
            <a:r>
              <a:rPr sz="3200" spc="-80" dirty="0">
                <a:latin typeface="Trebuchet MS"/>
                <a:cs typeface="Trebuchet MS"/>
              </a:rPr>
              <a:t>problems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95" dirty="0">
                <a:latin typeface="Trebuchet MS"/>
                <a:cs typeface="Trebuchet MS"/>
              </a:rPr>
              <a:t>using</a:t>
            </a:r>
            <a:r>
              <a:rPr sz="3200" spc="-40" dirty="0">
                <a:latin typeface="Trebuchet MS"/>
                <a:cs typeface="Trebuchet MS"/>
              </a:rPr>
              <a:t> </a:t>
            </a:r>
            <a:r>
              <a:rPr sz="3200" spc="-90" dirty="0">
                <a:latin typeface="Trebuchet MS"/>
                <a:cs typeface="Trebuchet MS"/>
              </a:rPr>
              <a:t>information</a:t>
            </a:r>
            <a:r>
              <a:rPr sz="3200" spc="-70" dirty="0">
                <a:latin typeface="Trebuchet MS"/>
                <a:cs typeface="Trebuchet MS"/>
              </a:rPr>
              <a:t> </a:t>
            </a:r>
            <a:r>
              <a:rPr sz="3200" spc="-90" dirty="0">
                <a:latin typeface="Trebuchet MS"/>
                <a:cs typeface="Trebuchet MS"/>
              </a:rPr>
              <a:t>presented</a:t>
            </a:r>
            <a:r>
              <a:rPr sz="3200" spc="-50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in</a:t>
            </a:r>
            <a:r>
              <a:rPr sz="3200" spc="-35" dirty="0">
                <a:latin typeface="Trebuchet MS"/>
                <a:cs typeface="Trebuchet MS"/>
              </a:rPr>
              <a:t> </a:t>
            </a:r>
            <a:r>
              <a:rPr sz="3200" spc="-180" dirty="0">
                <a:latin typeface="Trebuchet MS"/>
                <a:cs typeface="Trebuchet MS"/>
              </a:rPr>
              <a:t>a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120" dirty="0">
                <a:latin typeface="Trebuchet MS"/>
                <a:cs typeface="Trebuchet MS"/>
              </a:rPr>
              <a:t>line</a:t>
            </a:r>
            <a:r>
              <a:rPr sz="3200" spc="-20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graph </a:t>
            </a:r>
            <a:r>
              <a:rPr sz="3200" spc="-525" dirty="0">
                <a:latin typeface="Trebuchet MS"/>
                <a:cs typeface="Trebuchet MS"/>
              </a:rPr>
              <a:t> </a:t>
            </a:r>
            <a:r>
              <a:rPr sz="3200" spc="-114" dirty="0">
                <a:latin typeface="Trebuchet MS"/>
                <a:cs typeface="Trebuchet MS"/>
              </a:rPr>
              <a:t>complete,</a:t>
            </a:r>
            <a:r>
              <a:rPr sz="3200" spc="-229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read</a:t>
            </a:r>
            <a:r>
              <a:rPr sz="3200" spc="-55" dirty="0">
                <a:latin typeface="Trebuchet MS"/>
                <a:cs typeface="Trebuchet MS"/>
              </a:rPr>
              <a:t> </a:t>
            </a:r>
            <a:r>
              <a:rPr sz="3200" spc="-120" dirty="0">
                <a:latin typeface="Trebuchet MS"/>
                <a:cs typeface="Trebuchet MS"/>
              </a:rPr>
              <a:t>and</a:t>
            </a:r>
            <a:r>
              <a:rPr sz="3200" spc="-60" dirty="0">
                <a:latin typeface="Trebuchet MS"/>
                <a:cs typeface="Trebuchet MS"/>
              </a:rPr>
              <a:t> </a:t>
            </a:r>
            <a:r>
              <a:rPr sz="3200" spc="-95" dirty="0">
                <a:latin typeface="Trebuchet MS"/>
                <a:cs typeface="Trebuchet MS"/>
              </a:rPr>
              <a:t>interpret</a:t>
            </a:r>
            <a:r>
              <a:rPr sz="3200" spc="-30" dirty="0">
                <a:latin typeface="Trebuchet MS"/>
                <a:cs typeface="Trebuchet MS"/>
              </a:rPr>
              <a:t> </a:t>
            </a:r>
            <a:r>
              <a:rPr sz="3200" spc="-90" dirty="0">
                <a:latin typeface="Trebuchet MS"/>
                <a:cs typeface="Trebuchet MS"/>
              </a:rPr>
              <a:t>information</a:t>
            </a:r>
            <a:r>
              <a:rPr sz="3200" spc="-70" dirty="0">
                <a:latin typeface="Trebuchet MS"/>
                <a:cs typeface="Trebuchet MS"/>
              </a:rPr>
              <a:t> </a:t>
            </a:r>
            <a:r>
              <a:rPr sz="3200" spc="-105" dirty="0">
                <a:latin typeface="Trebuchet MS"/>
                <a:cs typeface="Trebuchet MS"/>
              </a:rPr>
              <a:t>in</a:t>
            </a:r>
            <a:r>
              <a:rPr sz="3200" spc="-40" dirty="0">
                <a:latin typeface="Trebuchet MS"/>
                <a:cs typeface="Trebuchet MS"/>
              </a:rPr>
              <a:t> </a:t>
            </a:r>
            <a:r>
              <a:rPr sz="3200" spc="-140" dirty="0">
                <a:latin typeface="Trebuchet MS"/>
                <a:cs typeface="Trebuchet MS"/>
              </a:rPr>
              <a:t>tables,</a:t>
            </a:r>
            <a:r>
              <a:rPr sz="3200" spc="-229" dirty="0">
                <a:latin typeface="Trebuchet MS"/>
                <a:cs typeface="Trebuchet MS"/>
              </a:rPr>
              <a:t> </a:t>
            </a:r>
            <a:r>
              <a:rPr sz="3200" spc="-110" dirty="0">
                <a:latin typeface="Trebuchet MS"/>
                <a:cs typeface="Trebuchet MS"/>
              </a:rPr>
              <a:t>including</a:t>
            </a:r>
            <a:r>
              <a:rPr sz="3200" spc="-45" dirty="0">
                <a:latin typeface="Trebuchet MS"/>
                <a:cs typeface="Trebuchet MS"/>
              </a:rPr>
              <a:t> </a:t>
            </a:r>
            <a:r>
              <a:rPr sz="3200" spc="-114" dirty="0">
                <a:latin typeface="Trebuchet MS"/>
                <a:cs typeface="Trebuchet MS"/>
              </a:rPr>
              <a:t>timetables</a:t>
            </a:r>
            <a:endParaRPr sz="32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BFD96-B920-48A6-A764-25E6A9263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4358"/>
            <a:ext cx="10434320" cy="707886"/>
          </a:xfrm>
        </p:spPr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161FA9-D1FA-413B-BAEB-0FF18CB0F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762000"/>
            <a:ext cx="10591800" cy="6278642"/>
          </a:xfrm>
        </p:spPr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Working scientifically</a:t>
            </a:r>
          </a:p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Children will be… 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planning different types of scientific enquiries to answer questions, including </a:t>
            </a:r>
            <a:r>
              <a:rPr lang="en-US" sz="2000" dirty="0" err="1">
                <a:latin typeface="Trebuchet MS" panose="020B0603020202020204" pitchFamily="34" charset="0"/>
              </a:rPr>
              <a:t>recognising</a:t>
            </a:r>
            <a:r>
              <a:rPr lang="en-US" sz="2000" dirty="0">
                <a:latin typeface="Trebuchet MS" panose="020B0603020202020204" pitchFamily="34" charset="0"/>
              </a:rPr>
              <a:t> and controlling variables where necessary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taking measurements, using a range of scientific equipment, with increasing accuracy and precision, taking repeat readings when appropriate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recording data and results of increasing complexity using scientific diagrams and labels, classification keys, tables, scatter graphs, bar and line graphs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using test results to make predictions to set up further comparative and fair tests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reporting and presenting findings from enquiries, including conclusions, causal relationships and explanations of and degree of trust in results, in oral and written forms such as displays and other presentations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identifying scientific evidence that has been used to support or refute ideas or arguments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688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BFD96-B920-48A6-A764-25E6A9263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4358"/>
            <a:ext cx="10434320" cy="707886"/>
          </a:xfrm>
        </p:spPr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161FA9-D1FA-413B-BAEB-0FF18CB0F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762000"/>
            <a:ext cx="10591800" cy="6093976"/>
          </a:xfrm>
        </p:spPr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b="1" dirty="0">
                <a:latin typeface="Trebuchet MS" panose="020B0603020202020204" pitchFamily="34" charset="0"/>
              </a:rPr>
              <a:t>Living things and their habitats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describe the life process of reproduction in some plants and animals</a:t>
            </a:r>
          </a:p>
          <a:p>
            <a:pPr fontAlgn="base">
              <a:lnSpc>
                <a:spcPct val="150000"/>
              </a:lnSpc>
            </a:pPr>
            <a:r>
              <a:rPr lang="en-US" b="1" dirty="0">
                <a:latin typeface="Trebuchet MS" panose="020B0603020202020204" pitchFamily="34" charset="0"/>
              </a:rPr>
              <a:t>Animals, including humans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describe the changes as humans develop to old age</a:t>
            </a:r>
          </a:p>
          <a:p>
            <a:pPr fontAlgn="base">
              <a:lnSpc>
                <a:spcPct val="150000"/>
              </a:lnSpc>
            </a:pPr>
            <a:r>
              <a:rPr lang="en-US" b="1" dirty="0">
                <a:latin typeface="Trebuchet MS" panose="020B0603020202020204" pitchFamily="34" charset="0"/>
              </a:rPr>
              <a:t>Properties and changes of materials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compare and group together everyday materials on the basis of their properties, including their hardness, solubility, transparency, conductivity (electrical and thermal), and response to magnets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know that some materials will dissolve in liquid to form a solution, and describe how to recover a substance from a solution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use knowledge of solids, liquids and gases to decide how mixtures might be separated, including through filtering, sieving and evaporating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give reasons, based on evidence from comparative and fair tests, for the particular uses of everyday materials, including metals, wood and plastic</a:t>
            </a:r>
          </a:p>
          <a:p>
            <a:pPr marL="285750" indent="-28575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Trebuchet MS" panose="020B0603020202020204" pitchFamily="34" charset="0"/>
              </a:rPr>
              <a:t>demonstrate that dissolving, mixing and changes of state are reversible changes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438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BFD96-B920-48A6-A764-25E6A9263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206514"/>
            <a:ext cx="10434320" cy="707886"/>
          </a:xfrm>
        </p:spPr>
        <p:txBody>
          <a:bodyPr/>
          <a:lstStyle/>
          <a:p>
            <a:r>
              <a:rPr lang="en-GB" dirty="0"/>
              <a:t>Science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161FA9-D1FA-413B-BAEB-0FF18CB0F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0600" y="914400"/>
            <a:ext cx="10591800" cy="5355312"/>
          </a:xfrm>
        </p:spPr>
        <p:txBody>
          <a:bodyPr/>
          <a:lstStyle/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Earth and space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describe the Sun, Earth and Moon as approximately spherical bodies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use the idea of the Earth’s rotation to explain day and night and the apparent movement of the sun across the sky</a:t>
            </a:r>
          </a:p>
          <a:p>
            <a:pPr fontAlgn="base">
              <a:lnSpc>
                <a:spcPct val="150000"/>
              </a:lnSpc>
            </a:pPr>
            <a:r>
              <a:rPr lang="en-US" sz="2000" b="1" dirty="0">
                <a:latin typeface="Trebuchet MS" panose="020B0603020202020204" pitchFamily="34" charset="0"/>
              </a:rPr>
              <a:t>Forces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explain that unsupported objects fall towards the Earth because of the force of gravity acting between the Earth and the falling object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rebuchet MS" panose="020B0603020202020204" pitchFamily="34" charset="0"/>
              </a:rPr>
              <a:t>identify the effects of air resistance, water resistance and friction, that act between moving surfaces</a:t>
            </a:r>
          </a:p>
          <a:p>
            <a:pPr marL="342900" indent="-342900" fontAlgn="base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 err="1">
                <a:latin typeface="Trebuchet MS" panose="020B0603020202020204" pitchFamily="34" charset="0"/>
              </a:rPr>
              <a:t>recognise</a:t>
            </a:r>
            <a:r>
              <a:rPr lang="en-US" sz="2000" dirty="0">
                <a:latin typeface="Trebuchet MS" panose="020B0603020202020204" pitchFamily="34" charset="0"/>
              </a:rPr>
              <a:t> that some mechanisms, including levers, pulleys and gears, allow a smaller force to have a greater effect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426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167385"/>
            <a:ext cx="3110230" cy="802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200" dirty="0"/>
              <a:t>BE</a:t>
            </a:r>
            <a:r>
              <a:rPr sz="5100" spc="195" dirty="0"/>
              <a:t>H</a:t>
            </a:r>
            <a:r>
              <a:rPr sz="5100" spc="90" dirty="0"/>
              <a:t>A</a:t>
            </a:r>
            <a:r>
              <a:rPr sz="5100" spc="190" dirty="0"/>
              <a:t>VI</a:t>
            </a:r>
            <a:r>
              <a:rPr sz="5100" spc="195" dirty="0"/>
              <a:t>O</a:t>
            </a:r>
            <a:r>
              <a:rPr sz="5100" spc="190" dirty="0"/>
              <a:t>U</a:t>
            </a:r>
            <a:r>
              <a:rPr sz="5100" dirty="0"/>
              <a:t>R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177848" y="1212545"/>
            <a:ext cx="10015855" cy="4971233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240665" marR="266700" indent="-228600" algn="just">
              <a:lnSpc>
                <a:spcPct val="80100"/>
              </a:lnSpc>
              <a:spcBef>
                <a:spcPts val="585"/>
              </a:spcBef>
              <a:buFont typeface="Arial MT"/>
              <a:buChar char="•"/>
              <a:tabLst>
                <a:tab pos="241300" algn="l"/>
              </a:tabLst>
            </a:pPr>
            <a:r>
              <a:rPr sz="2000" spc="-85" dirty="0">
                <a:latin typeface="Trebuchet MS"/>
                <a:cs typeface="Trebuchet MS"/>
              </a:rPr>
              <a:t>Dojo’s:These </a:t>
            </a:r>
            <a:r>
              <a:rPr sz="2000" spc="-140" dirty="0">
                <a:latin typeface="Trebuchet MS"/>
                <a:cs typeface="Trebuchet MS"/>
              </a:rPr>
              <a:t>can </a:t>
            </a:r>
            <a:r>
              <a:rPr sz="2000" spc="-125" dirty="0">
                <a:latin typeface="Trebuchet MS"/>
                <a:cs typeface="Trebuchet MS"/>
              </a:rPr>
              <a:t>be </a:t>
            </a:r>
            <a:r>
              <a:rPr sz="2000" spc="-130" dirty="0">
                <a:latin typeface="Trebuchet MS"/>
                <a:cs typeface="Trebuchet MS"/>
              </a:rPr>
              <a:t>given </a:t>
            </a:r>
            <a:r>
              <a:rPr sz="2000" spc="-125" dirty="0">
                <a:latin typeface="Trebuchet MS"/>
                <a:cs typeface="Trebuchet MS"/>
              </a:rPr>
              <a:t>by </a:t>
            </a:r>
            <a:r>
              <a:rPr sz="2000" spc="-145" dirty="0">
                <a:latin typeface="Trebuchet MS"/>
                <a:cs typeface="Trebuchet MS"/>
              </a:rPr>
              <a:t>any </a:t>
            </a:r>
            <a:r>
              <a:rPr sz="2000" spc="-100" dirty="0">
                <a:latin typeface="Trebuchet MS"/>
                <a:cs typeface="Trebuchet MS"/>
              </a:rPr>
              <a:t>member </a:t>
            </a:r>
            <a:r>
              <a:rPr sz="2000" spc="-105" dirty="0">
                <a:latin typeface="Trebuchet MS"/>
                <a:cs typeface="Trebuchet MS"/>
              </a:rPr>
              <a:t>of </a:t>
            </a:r>
            <a:r>
              <a:rPr sz="2000" spc="-170" dirty="0">
                <a:latin typeface="Trebuchet MS"/>
                <a:cs typeface="Trebuchet MS"/>
              </a:rPr>
              <a:t>staff </a:t>
            </a:r>
            <a:r>
              <a:rPr sz="2000" spc="-130" dirty="0">
                <a:latin typeface="Trebuchet MS"/>
                <a:cs typeface="Trebuchet MS"/>
              </a:rPr>
              <a:t>and </a:t>
            </a:r>
            <a:r>
              <a:rPr sz="2000" spc="-95" dirty="0">
                <a:latin typeface="Trebuchet MS"/>
                <a:cs typeface="Trebuchet MS"/>
              </a:rPr>
              <a:t>reward </a:t>
            </a:r>
            <a:r>
              <a:rPr sz="2000" spc="-145" dirty="0">
                <a:latin typeface="Trebuchet MS"/>
                <a:cs typeface="Trebuchet MS"/>
              </a:rPr>
              <a:t>any </a:t>
            </a:r>
            <a:r>
              <a:rPr sz="2000" spc="-120" dirty="0">
                <a:latin typeface="Trebuchet MS"/>
                <a:cs typeface="Trebuchet MS"/>
              </a:rPr>
              <a:t>type </a:t>
            </a:r>
            <a:r>
              <a:rPr sz="2000" spc="-105" dirty="0">
                <a:latin typeface="Trebuchet MS"/>
                <a:cs typeface="Trebuchet MS"/>
              </a:rPr>
              <a:t>of </a:t>
            </a:r>
            <a:r>
              <a:rPr sz="2000" spc="-55" dirty="0">
                <a:latin typeface="Trebuchet MS"/>
                <a:cs typeface="Trebuchet MS"/>
              </a:rPr>
              <a:t>good </a:t>
            </a:r>
            <a:r>
              <a:rPr sz="2000" spc="-100" dirty="0">
                <a:latin typeface="Trebuchet MS"/>
                <a:cs typeface="Trebuchet MS"/>
              </a:rPr>
              <a:t>behaviour </a:t>
            </a:r>
            <a:r>
              <a:rPr sz="2000" spc="25" dirty="0">
                <a:latin typeface="Trebuchet MS"/>
                <a:cs typeface="Trebuchet MS"/>
              </a:rPr>
              <a:t>or </a:t>
            </a:r>
            <a:r>
              <a:rPr sz="2000" spc="30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effort.The </a:t>
            </a:r>
            <a:r>
              <a:rPr sz="2000" spc="-105" dirty="0">
                <a:latin typeface="Trebuchet MS"/>
                <a:cs typeface="Trebuchet MS"/>
              </a:rPr>
              <a:t>children </a:t>
            </a:r>
            <a:r>
              <a:rPr sz="2000" spc="-160" dirty="0">
                <a:latin typeface="Trebuchet MS"/>
                <a:cs typeface="Trebuchet MS"/>
              </a:rPr>
              <a:t>have </a:t>
            </a:r>
            <a:r>
              <a:rPr sz="2000" spc="-145" dirty="0">
                <a:latin typeface="Trebuchet MS"/>
                <a:cs typeface="Trebuchet MS"/>
              </a:rPr>
              <a:t>an </a:t>
            </a:r>
            <a:r>
              <a:rPr sz="2000" spc="-100" dirty="0">
                <a:latin typeface="Trebuchet MS"/>
                <a:cs typeface="Trebuchet MS"/>
              </a:rPr>
              <a:t>electronic </a:t>
            </a:r>
            <a:r>
              <a:rPr sz="2000" spc="-105" dirty="0">
                <a:latin typeface="Trebuchet MS"/>
                <a:cs typeface="Trebuchet MS"/>
              </a:rPr>
              <a:t>character </a:t>
            </a:r>
            <a:r>
              <a:rPr sz="2000" spc="-100" dirty="0">
                <a:latin typeface="Trebuchet MS"/>
                <a:cs typeface="Trebuchet MS"/>
              </a:rPr>
              <a:t>which </a:t>
            </a:r>
            <a:r>
              <a:rPr sz="2000" spc="-125" dirty="0">
                <a:latin typeface="Trebuchet MS"/>
                <a:cs typeface="Trebuchet MS"/>
              </a:rPr>
              <a:t>they </a:t>
            </a:r>
            <a:r>
              <a:rPr sz="2000" spc="-140" dirty="0">
                <a:latin typeface="Trebuchet MS"/>
                <a:cs typeface="Trebuchet MS"/>
              </a:rPr>
              <a:t>can add </a:t>
            </a:r>
            <a:r>
              <a:rPr sz="2000" spc="-95" dirty="0">
                <a:latin typeface="Trebuchet MS"/>
                <a:cs typeface="Trebuchet MS"/>
              </a:rPr>
              <a:t>their </a:t>
            </a:r>
            <a:r>
              <a:rPr sz="2000" spc="-140" dirty="0">
                <a:latin typeface="Trebuchet MS"/>
                <a:cs typeface="Trebuchet MS"/>
              </a:rPr>
              <a:t>dojo’s </a:t>
            </a:r>
            <a:r>
              <a:rPr sz="2000" spc="-120" dirty="0">
                <a:latin typeface="Trebuchet MS"/>
                <a:cs typeface="Trebuchet MS"/>
              </a:rPr>
              <a:t>to.Top </a:t>
            </a:r>
            <a:r>
              <a:rPr sz="2000" spc="5" dirty="0">
                <a:latin typeface="Trebuchet MS"/>
                <a:cs typeface="Trebuchet MS"/>
              </a:rPr>
              <a:t>Dojo </a:t>
            </a:r>
            <a:r>
              <a:rPr sz="2000" spc="1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wi</a:t>
            </a:r>
            <a:r>
              <a:rPr sz="2000" spc="-90" dirty="0">
                <a:latin typeface="Trebuchet MS"/>
                <a:cs typeface="Trebuchet MS"/>
              </a:rPr>
              <a:t>n</a:t>
            </a:r>
            <a:r>
              <a:rPr sz="2000" spc="-114" dirty="0">
                <a:latin typeface="Trebuchet MS"/>
                <a:cs typeface="Trebuchet MS"/>
              </a:rPr>
              <a:t>ne</a:t>
            </a:r>
            <a:r>
              <a:rPr sz="2000" spc="15" dirty="0">
                <a:latin typeface="Trebuchet MS"/>
                <a:cs typeface="Trebuchet MS"/>
              </a:rPr>
              <a:t>r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gets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ce</a:t>
            </a:r>
            <a:r>
              <a:rPr sz="2000" spc="-35" dirty="0">
                <a:latin typeface="Trebuchet MS"/>
                <a:cs typeface="Trebuchet MS"/>
              </a:rPr>
              <a:t>r</a:t>
            </a:r>
            <a:r>
              <a:rPr sz="2000" spc="-150" dirty="0">
                <a:latin typeface="Trebuchet MS"/>
                <a:cs typeface="Trebuchet MS"/>
              </a:rPr>
              <a:t>t</a:t>
            </a:r>
            <a:r>
              <a:rPr sz="2000" spc="-105" dirty="0">
                <a:latin typeface="Trebuchet MS"/>
                <a:cs typeface="Trebuchet MS"/>
              </a:rPr>
              <a:t>i</a:t>
            </a:r>
            <a:r>
              <a:rPr sz="2000" spc="-210" dirty="0">
                <a:latin typeface="Trebuchet MS"/>
                <a:cs typeface="Trebuchet MS"/>
              </a:rPr>
              <a:t>f</a:t>
            </a:r>
            <a:r>
              <a:rPr sz="2000" spc="-160" dirty="0">
                <a:latin typeface="Trebuchet MS"/>
                <a:cs typeface="Trebuchet MS"/>
              </a:rPr>
              <a:t>i</a:t>
            </a:r>
            <a:r>
              <a:rPr sz="2000" spc="-145" dirty="0">
                <a:latin typeface="Trebuchet MS"/>
                <a:cs typeface="Trebuchet MS"/>
              </a:rPr>
              <a:t>cate</a:t>
            </a:r>
            <a:r>
              <a:rPr sz="2000" spc="-90" dirty="0">
                <a:latin typeface="Trebuchet MS"/>
                <a:cs typeface="Trebuchet MS"/>
              </a:rPr>
              <a:t> </a:t>
            </a:r>
            <a:r>
              <a:rPr sz="2000" spc="-135" dirty="0">
                <a:latin typeface="Trebuchet MS"/>
                <a:cs typeface="Trebuchet MS"/>
              </a:rPr>
              <a:t>each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w</a:t>
            </a:r>
            <a:r>
              <a:rPr sz="2000" spc="-155" dirty="0">
                <a:latin typeface="Trebuchet MS"/>
                <a:cs typeface="Trebuchet MS"/>
              </a:rPr>
              <a:t>eek.</a:t>
            </a:r>
            <a:endParaRPr lang="en-US" sz="2000" spc="-155" dirty="0">
              <a:latin typeface="Trebuchet MS"/>
              <a:cs typeface="Trebuchet MS"/>
            </a:endParaRPr>
          </a:p>
          <a:p>
            <a:pPr marL="240665" marR="266700" indent="-228600" algn="just">
              <a:lnSpc>
                <a:spcPct val="80100"/>
              </a:lnSpc>
              <a:spcBef>
                <a:spcPts val="585"/>
              </a:spcBef>
              <a:buFont typeface="Arial MT"/>
              <a:buChar char="•"/>
              <a:tabLst>
                <a:tab pos="241300" algn="l"/>
              </a:tabLst>
            </a:pPr>
            <a:r>
              <a:rPr lang="en-US" sz="2000" spc="-155" dirty="0">
                <a:latin typeface="Trebuchet MS"/>
                <a:cs typeface="Trebuchet MS"/>
              </a:rPr>
              <a:t>C</a:t>
            </a:r>
            <a:r>
              <a:rPr lang="en-GB" sz="2000" spc="-155" dirty="0" err="1">
                <a:latin typeface="Trebuchet MS"/>
                <a:cs typeface="Trebuchet MS"/>
              </a:rPr>
              <a:t>hildren</a:t>
            </a:r>
            <a:r>
              <a:rPr lang="en-GB" sz="2000" spc="-155" dirty="0">
                <a:latin typeface="Trebuchet MS"/>
                <a:cs typeface="Trebuchet MS"/>
              </a:rPr>
              <a:t> will build up their dojos to spend in the ‘Dojo shop’. </a:t>
            </a:r>
            <a:endParaRPr sz="2000" dirty="0">
              <a:latin typeface="Trebuchet MS"/>
              <a:cs typeface="Trebuchet MS"/>
            </a:endParaRPr>
          </a:p>
          <a:p>
            <a:pPr marL="240665" marR="398780" indent="-228600">
              <a:lnSpc>
                <a:spcPts val="1920"/>
              </a:lnSpc>
              <a:spcBef>
                <a:spcPts val="990"/>
              </a:spcBef>
              <a:buFont typeface="Arial MT"/>
              <a:buChar char="•"/>
              <a:tabLst>
                <a:tab pos="240665" algn="l"/>
                <a:tab pos="241300" algn="l"/>
              </a:tabLst>
            </a:pPr>
            <a:r>
              <a:rPr sz="2000" spc="-75" dirty="0">
                <a:latin typeface="Trebuchet MS"/>
                <a:cs typeface="Trebuchet MS"/>
              </a:rPr>
              <a:t>Marble </a:t>
            </a:r>
            <a:r>
              <a:rPr sz="2000" spc="-105" dirty="0">
                <a:latin typeface="Trebuchet MS"/>
                <a:cs typeface="Trebuchet MS"/>
              </a:rPr>
              <a:t>jar:</a:t>
            </a:r>
            <a:r>
              <a:rPr lang="en-US" sz="2000" spc="-105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This </a:t>
            </a:r>
            <a:r>
              <a:rPr sz="2000" spc="-90" dirty="0">
                <a:latin typeface="Trebuchet MS"/>
                <a:cs typeface="Trebuchet MS"/>
              </a:rPr>
              <a:t>is 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r>
              <a:rPr sz="2000" spc="-19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whole </a:t>
            </a:r>
            <a:r>
              <a:rPr sz="2000" spc="-110" dirty="0">
                <a:latin typeface="Trebuchet MS"/>
                <a:cs typeface="Trebuchet MS"/>
              </a:rPr>
              <a:t>class </a:t>
            </a:r>
            <a:r>
              <a:rPr sz="2000" spc="-100" dirty="0">
                <a:latin typeface="Trebuchet MS"/>
                <a:cs typeface="Trebuchet MS"/>
              </a:rPr>
              <a:t>reward </a:t>
            </a:r>
            <a:r>
              <a:rPr sz="2000" spc="-95" dirty="0">
                <a:latin typeface="Trebuchet MS"/>
                <a:cs typeface="Trebuchet MS"/>
              </a:rPr>
              <a:t>system </a:t>
            </a:r>
            <a:r>
              <a:rPr sz="2000" spc="-90" dirty="0">
                <a:latin typeface="Trebuchet MS"/>
                <a:cs typeface="Trebuchet MS"/>
              </a:rPr>
              <a:t>where </a:t>
            </a:r>
            <a:r>
              <a:rPr sz="2000" spc="-125" dirty="0">
                <a:latin typeface="Trebuchet MS"/>
                <a:cs typeface="Trebuchet MS"/>
              </a:rPr>
              <a:t>they </a:t>
            </a:r>
            <a:r>
              <a:rPr sz="2000" spc="-25" dirty="0">
                <a:latin typeface="Trebuchet MS"/>
                <a:cs typeface="Trebuchet MS"/>
              </a:rPr>
              <a:t>work </a:t>
            </a:r>
            <a:r>
              <a:rPr sz="2000" spc="-90" dirty="0">
                <a:latin typeface="Trebuchet MS"/>
                <a:cs typeface="Trebuchet MS"/>
              </a:rPr>
              <a:t>together </a:t>
            </a:r>
            <a:r>
              <a:rPr sz="2000" spc="-120" dirty="0">
                <a:latin typeface="Trebuchet MS"/>
                <a:cs typeface="Trebuchet MS"/>
              </a:rPr>
              <a:t>as 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r>
              <a:rPr sz="2000" spc="-195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team </a:t>
            </a:r>
            <a:r>
              <a:rPr sz="2000" spc="-50" dirty="0">
                <a:latin typeface="Trebuchet MS"/>
                <a:cs typeface="Trebuchet MS"/>
              </a:rPr>
              <a:t>to </a:t>
            </a:r>
            <a:r>
              <a:rPr sz="2000" spc="-150" dirty="0">
                <a:latin typeface="Trebuchet MS"/>
                <a:cs typeface="Trebuchet MS"/>
              </a:rPr>
              <a:t>gain </a:t>
            </a:r>
            <a:r>
              <a:rPr sz="2000" spc="-59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marbles</a:t>
            </a:r>
            <a:endParaRPr sz="2000" dirty="0">
              <a:latin typeface="Trebuchet MS"/>
              <a:cs typeface="Trebuchet MS"/>
            </a:endParaRPr>
          </a:p>
          <a:p>
            <a:pPr marL="12700">
              <a:lnSpc>
                <a:spcPts val="2160"/>
              </a:lnSpc>
              <a:spcBef>
                <a:spcPts val="530"/>
              </a:spcBef>
            </a:pPr>
            <a:r>
              <a:rPr sz="2000" spc="-105" dirty="0">
                <a:latin typeface="Trebuchet MS"/>
                <a:cs typeface="Trebuchet MS"/>
              </a:rPr>
              <a:t>Pupils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40" dirty="0">
                <a:latin typeface="Trebuchet MS"/>
                <a:cs typeface="Trebuchet MS"/>
              </a:rPr>
              <a:t>who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30" dirty="0">
                <a:latin typeface="Trebuchet MS"/>
                <a:cs typeface="Trebuchet MS"/>
              </a:rPr>
              <a:t>do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65" dirty="0">
                <a:latin typeface="Trebuchet MS"/>
                <a:cs typeface="Trebuchet MS"/>
              </a:rPr>
              <a:t>not </a:t>
            </a:r>
            <a:r>
              <a:rPr sz="2000" spc="-95" dirty="0">
                <a:latin typeface="Trebuchet MS"/>
                <a:cs typeface="Trebuchet MS"/>
              </a:rPr>
              <a:t>demonstrate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acceptable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25" dirty="0">
                <a:latin typeface="Trebuchet MS"/>
                <a:cs typeface="Trebuchet MS"/>
              </a:rPr>
              <a:t>or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appropriate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behavior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will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be</a:t>
            </a:r>
            <a:r>
              <a:rPr sz="2000" spc="-35" dirty="0">
                <a:latin typeface="Trebuchet MS"/>
                <a:cs typeface="Trebuchet MS"/>
              </a:rPr>
              <a:t> </a:t>
            </a:r>
            <a:r>
              <a:rPr sz="2000" spc="-75" dirty="0">
                <a:latin typeface="Trebuchet MS"/>
                <a:cs typeface="Trebuchet MS"/>
              </a:rPr>
              <a:t>monitored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80" dirty="0">
                <a:latin typeface="Trebuchet MS"/>
                <a:cs typeface="Trebuchet MS"/>
              </a:rPr>
              <a:t>through</a:t>
            </a:r>
            <a:endParaRPr sz="2000" dirty="0">
              <a:latin typeface="Trebuchet MS"/>
              <a:cs typeface="Trebuchet MS"/>
            </a:endParaRPr>
          </a:p>
          <a:p>
            <a:pPr marL="12700">
              <a:lnSpc>
                <a:spcPts val="2160"/>
              </a:lnSpc>
            </a:pPr>
            <a:r>
              <a:rPr sz="2000" spc="-95" dirty="0">
                <a:latin typeface="Trebuchet MS"/>
                <a:cs typeface="Trebuchet MS"/>
              </a:rPr>
              <a:t>t</a:t>
            </a:r>
            <a:r>
              <a:rPr sz="2000" spc="-125" dirty="0">
                <a:latin typeface="Trebuchet MS"/>
                <a:cs typeface="Trebuchet MS"/>
              </a:rPr>
              <a:t>h</a:t>
            </a:r>
            <a:r>
              <a:rPr sz="2000" spc="-135" dirty="0">
                <a:latin typeface="Trebuchet MS"/>
                <a:cs typeface="Trebuchet MS"/>
              </a:rPr>
              <a:t>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75" dirty="0">
                <a:latin typeface="Trebuchet MS"/>
                <a:cs typeface="Trebuchet MS"/>
              </a:rPr>
              <a:t>In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45" dirty="0">
                <a:latin typeface="Trebuchet MS"/>
                <a:cs typeface="Trebuchet MS"/>
              </a:rPr>
              <a:t>Class</a:t>
            </a:r>
            <a:r>
              <a:rPr sz="2000" spc="-55" dirty="0">
                <a:latin typeface="Trebuchet MS"/>
                <a:cs typeface="Trebuchet MS"/>
              </a:rPr>
              <a:t> S</a:t>
            </a:r>
            <a:r>
              <a:rPr sz="2000" spc="-140" dirty="0">
                <a:latin typeface="Trebuchet MS"/>
                <a:cs typeface="Trebuchet MS"/>
              </a:rPr>
              <a:t>ystem:</a:t>
            </a:r>
            <a:endParaRPr sz="2000" dirty="0">
              <a:latin typeface="Trebuchet MS"/>
              <a:cs typeface="Trebuchet MS"/>
            </a:endParaRPr>
          </a:p>
          <a:p>
            <a:pPr marL="469265" indent="-457200">
              <a:lnSpc>
                <a:spcPct val="100000"/>
              </a:lnSpc>
              <a:spcBef>
                <a:spcPts val="51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000" spc="-85" dirty="0">
                <a:latin typeface="Trebuchet MS"/>
                <a:cs typeface="Trebuchet MS"/>
              </a:rPr>
              <a:t>Warning.</a:t>
            </a:r>
            <a:endParaRPr sz="2000" dirty="0">
              <a:latin typeface="Trebuchet MS"/>
              <a:cs typeface="Trebuchet MS"/>
            </a:endParaRPr>
          </a:p>
          <a:p>
            <a:pPr marL="469265" indent="-457200">
              <a:lnSpc>
                <a:spcPct val="100000"/>
              </a:lnSpc>
              <a:spcBef>
                <a:spcPts val="53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000" spc="-175" dirty="0">
                <a:latin typeface="Trebuchet MS"/>
                <a:cs typeface="Trebuchet MS"/>
              </a:rPr>
              <a:t>2.</a:t>
            </a:r>
            <a:r>
              <a:rPr sz="2000" spc="-26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Se</a:t>
            </a:r>
            <a:r>
              <a:rPr sz="2000" spc="-105" dirty="0">
                <a:latin typeface="Trebuchet MS"/>
                <a:cs typeface="Trebuchet MS"/>
              </a:rPr>
              <a:t>c</a:t>
            </a:r>
            <a:r>
              <a:rPr sz="2000" spc="-55" dirty="0">
                <a:latin typeface="Trebuchet MS"/>
                <a:cs typeface="Trebuchet MS"/>
              </a:rPr>
              <a:t>ond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wa</a:t>
            </a:r>
            <a:r>
              <a:rPr sz="2000" spc="-65" dirty="0">
                <a:latin typeface="Trebuchet MS"/>
                <a:cs typeface="Trebuchet MS"/>
              </a:rPr>
              <a:t>r</a:t>
            </a:r>
            <a:r>
              <a:rPr sz="2000" spc="-150" dirty="0">
                <a:latin typeface="Trebuchet MS"/>
                <a:cs typeface="Trebuchet MS"/>
              </a:rPr>
              <a:t>n</a:t>
            </a:r>
            <a:r>
              <a:rPr sz="2000" spc="-70" dirty="0">
                <a:latin typeface="Trebuchet MS"/>
                <a:cs typeface="Trebuchet MS"/>
              </a:rPr>
              <a:t>i</a:t>
            </a:r>
            <a:r>
              <a:rPr sz="2000" spc="-180" dirty="0">
                <a:latin typeface="Trebuchet MS"/>
                <a:cs typeface="Trebuchet MS"/>
              </a:rPr>
              <a:t>ng.</a:t>
            </a:r>
            <a:endParaRPr sz="2000" dirty="0">
              <a:latin typeface="Trebuchet MS"/>
              <a:cs typeface="Trebuchet MS"/>
            </a:endParaRPr>
          </a:p>
          <a:p>
            <a:pPr marL="469265" indent="-457200">
              <a:lnSpc>
                <a:spcPct val="100000"/>
              </a:lnSpc>
              <a:spcBef>
                <a:spcPts val="51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000" spc="-80" dirty="0">
                <a:latin typeface="Trebuchet MS"/>
                <a:cs typeface="Trebuchet MS"/>
              </a:rPr>
              <a:t>3.Third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warning:</a:t>
            </a:r>
            <a:r>
              <a:rPr sz="2000" spc="-28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move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to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orange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30" dirty="0">
                <a:latin typeface="Trebuchet MS"/>
                <a:cs typeface="Trebuchet MS"/>
              </a:rPr>
              <a:t>on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behaviour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chart.</a:t>
            </a:r>
            <a:endParaRPr sz="2000" dirty="0">
              <a:latin typeface="Trebuchet MS"/>
              <a:cs typeface="Trebuchet MS"/>
            </a:endParaRPr>
          </a:p>
          <a:p>
            <a:pPr marL="469265" indent="-457200">
              <a:lnSpc>
                <a:spcPct val="100000"/>
              </a:lnSpc>
              <a:spcBef>
                <a:spcPts val="52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000" spc="-175" dirty="0">
                <a:latin typeface="Trebuchet MS"/>
                <a:cs typeface="Trebuchet MS"/>
              </a:rPr>
              <a:t>4.</a:t>
            </a:r>
            <a:r>
              <a:rPr sz="2000" spc="-260" dirty="0">
                <a:latin typeface="Trebuchet MS"/>
                <a:cs typeface="Trebuchet MS"/>
              </a:rPr>
              <a:t> </a:t>
            </a:r>
            <a:r>
              <a:rPr sz="2000" spc="-65" dirty="0">
                <a:latin typeface="Trebuchet MS"/>
                <a:cs typeface="Trebuchet MS"/>
              </a:rPr>
              <a:t>Fourth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warning:</a:t>
            </a:r>
            <a:r>
              <a:rPr sz="2000" spc="-28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move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to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red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30" dirty="0">
                <a:latin typeface="Trebuchet MS"/>
                <a:cs typeface="Trebuchet MS"/>
              </a:rPr>
              <a:t>on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behaviour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chart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and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behaviour</a:t>
            </a:r>
            <a:r>
              <a:rPr sz="2000" spc="-85" dirty="0">
                <a:latin typeface="Trebuchet MS"/>
                <a:cs typeface="Trebuchet MS"/>
              </a:rPr>
              <a:t> point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issued.</a:t>
            </a:r>
            <a:endParaRPr sz="2000" dirty="0">
              <a:latin typeface="Trebuchet MS"/>
              <a:cs typeface="Trebuchet MS"/>
            </a:endParaRPr>
          </a:p>
          <a:p>
            <a:pPr marL="469265" marR="5080" indent="-457200">
              <a:lnSpc>
                <a:spcPts val="1920"/>
              </a:lnSpc>
              <a:spcBef>
                <a:spcPts val="99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000" spc="-175" dirty="0">
                <a:latin typeface="Trebuchet MS"/>
                <a:cs typeface="Trebuchet MS"/>
              </a:rPr>
              <a:t>5.</a:t>
            </a:r>
            <a:r>
              <a:rPr sz="2000" spc="-260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Fifth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warning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another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behaviour</a:t>
            </a:r>
            <a:r>
              <a:rPr sz="2000" spc="-95" dirty="0">
                <a:latin typeface="Trebuchet MS"/>
                <a:cs typeface="Trebuchet MS"/>
              </a:rPr>
              <a:t> </a:t>
            </a:r>
            <a:r>
              <a:rPr sz="2000" spc="-85" dirty="0">
                <a:latin typeface="Trebuchet MS"/>
                <a:cs typeface="Trebuchet MS"/>
              </a:rPr>
              <a:t>point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is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issued.The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pupil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will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be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asked</a:t>
            </a:r>
            <a:r>
              <a:rPr sz="2000" spc="-45" dirty="0">
                <a:latin typeface="Trebuchet MS"/>
                <a:cs typeface="Trebuchet MS"/>
              </a:rPr>
              <a:t> to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take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65" dirty="0">
                <a:latin typeface="Trebuchet MS"/>
                <a:cs typeface="Trebuchet MS"/>
              </a:rPr>
              <a:t>some</a:t>
            </a:r>
            <a:r>
              <a:rPr sz="2000" spc="-254" dirty="0">
                <a:latin typeface="Trebuchet MS"/>
                <a:cs typeface="Trebuchet MS"/>
              </a:rPr>
              <a:t> </a:t>
            </a:r>
            <a:r>
              <a:rPr sz="2000" spc="-160" dirty="0">
                <a:latin typeface="Trebuchet MS"/>
                <a:cs typeface="Trebuchet MS"/>
              </a:rPr>
              <a:t>‘time </a:t>
            </a:r>
            <a:r>
              <a:rPr sz="2000" spc="-155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out’ </a:t>
            </a:r>
            <a:r>
              <a:rPr sz="2000" spc="-114" dirty="0">
                <a:latin typeface="Trebuchet MS"/>
                <a:cs typeface="Trebuchet MS"/>
              </a:rPr>
              <a:t>in </a:t>
            </a:r>
            <a:r>
              <a:rPr sz="2000" spc="-85" dirty="0">
                <a:latin typeface="Trebuchet MS"/>
                <a:cs typeface="Trebuchet MS"/>
              </a:rPr>
              <a:t>another </a:t>
            </a:r>
            <a:r>
              <a:rPr sz="2000" spc="-95" dirty="0">
                <a:latin typeface="Trebuchet MS"/>
                <a:cs typeface="Trebuchet MS"/>
              </a:rPr>
              <a:t>classroom. </a:t>
            </a:r>
            <a:r>
              <a:rPr sz="2000" spc="-150" dirty="0">
                <a:latin typeface="Trebuchet MS"/>
                <a:cs typeface="Trebuchet MS"/>
              </a:rPr>
              <a:t>If </a:t>
            </a:r>
            <a:r>
              <a:rPr sz="2000" spc="-114" dirty="0">
                <a:latin typeface="Trebuchet MS"/>
                <a:cs typeface="Trebuchet MS"/>
              </a:rPr>
              <a:t>the </a:t>
            </a:r>
            <a:r>
              <a:rPr sz="2000" spc="-150" dirty="0">
                <a:latin typeface="Trebuchet MS"/>
                <a:cs typeface="Trebuchet MS"/>
              </a:rPr>
              <a:t>child, </a:t>
            </a:r>
            <a:r>
              <a:rPr sz="2000" spc="-105" dirty="0">
                <a:latin typeface="Trebuchet MS"/>
                <a:cs typeface="Trebuchet MS"/>
              </a:rPr>
              <a:t>following </a:t>
            </a:r>
            <a:r>
              <a:rPr sz="2000" spc="-95" dirty="0">
                <a:latin typeface="Trebuchet MS"/>
                <a:cs typeface="Trebuchet MS"/>
              </a:rPr>
              <a:t>their </a:t>
            </a:r>
            <a:r>
              <a:rPr sz="2000" spc="-75" dirty="0">
                <a:latin typeface="Trebuchet MS"/>
                <a:cs typeface="Trebuchet MS"/>
              </a:rPr>
              <a:t>return </a:t>
            </a:r>
            <a:r>
              <a:rPr sz="2000" spc="-50" dirty="0">
                <a:latin typeface="Trebuchet MS"/>
                <a:cs typeface="Trebuchet MS"/>
              </a:rPr>
              <a:t>to </a:t>
            </a:r>
            <a:r>
              <a:rPr sz="2000" spc="-114" dirty="0">
                <a:latin typeface="Trebuchet MS"/>
                <a:cs typeface="Trebuchet MS"/>
              </a:rPr>
              <a:t>the </a:t>
            </a:r>
            <a:r>
              <a:rPr sz="2000" spc="-110" dirty="0">
                <a:latin typeface="Trebuchet MS"/>
                <a:cs typeface="Trebuchet MS"/>
              </a:rPr>
              <a:t>class </a:t>
            </a:r>
            <a:r>
              <a:rPr sz="2000" spc="-140" dirty="0">
                <a:latin typeface="Trebuchet MS"/>
                <a:cs typeface="Trebuchet MS"/>
              </a:rPr>
              <a:t>setting, </a:t>
            </a:r>
            <a:r>
              <a:rPr sz="2000" spc="-95" dirty="0">
                <a:latin typeface="Trebuchet MS"/>
                <a:cs typeface="Trebuchet MS"/>
              </a:rPr>
              <a:t>continued </a:t>
            </a:r>
            <a:r>
              <a:rPr sz="2000" spc="-50" dirty="0">
                <a:latin typeface="Trebuchet MS"/>
                <a:cs typeface="Trebuchet MS"/>
              </a:rPr>
              <a:t>to </a:t>
            </a:r>
            <a:r>
              <a:rPr sz="2000" spc="-59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demonstrate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10" dirty="0">
                <a:latin typeface="Trebuchet MS"/>
                <a:cs typeface="Trebuchet MS"/>
              </a:rPr>
              <a:t>inappropriate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40" dirty="0">
                <a:latin typeface="Trebuchet MS"/>
                <a:cs typeface="Trebuchet MS"/>
              </a:rPr>
              <a:t>behaviour,</a:t>
            </a:r>
            <a:r>
              <a:rPr sz="2000" spc="-295" dirty="0">
                <a:latin typeface="Trebuchet MS"/>
                <a:cs typeface="Trebuchet MS"/>
              </a:rPr>
              <a:t> </a:t>
            </a:r>
            <a:r>
              <a:rPr sz="2000" spc="-200" dirty="0">
                <a:latin typeface="Trebuchet MS"/>
                <a:cs typeface="Trebuchet MS"/>
              </a:rPr>
              <a:t>a</a:t>
            </a:r>
            <a:r>
              <a:rPr sz="2000" spc="-5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member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05" dirty="0">
                <a:latin typeface="Trebuchet MS"/>
                <a:cs typeface="Trebuchet MS"/>
              </a:rPr>
              <a:t>of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80" dirty="0">
                <a:latin typeface="Trebuchet MS"/>
                <a:cs typeface="Trebuchet MS"/>
              </a:rPr>
              <a:t>SLT</a:t>
            </a:r>
            <a:r>
              <a:rPr sz="2000" spc="-5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will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25" dirty="0">
                <a:latin typeface="Trebuchet MS"/>
                <a:cs typeface="Trebuchet MS"/>
              </a:rPr>
              <a:t>be</a:t>
            </a:r>
            <a:r>
              <a:rPr sz="2000" spc="-40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called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to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90" dirty="0">
                <a:latin typeface="Trebuchet MS"/>
                <a:cs typeface="Trebuchet MS"/>
              </a:rPr>
              <a:t>remove</a:t>
            </a:r>
            <a:r>
              <a:rPr sz="2000" spc="-60" dirty="0">
                <a:latin typeface="Trebuchet MS"/>
                <a:cs typeface="Trebuchet MS"/>
              </a:rPr>
              <a:t> </a:t>
            </a:r>
            <a:r>
              <a:rPr sz="2000" spc="-114" dirty="0">
                <a:latin typeface="Trebuchet MS"/>
                <a:cs typeface="Trebuchet MS"/>
              </a:rPr>
              <a:t>the</a:t>
            </a:r>
            <a:r>
              <a:rPr sz="2000" spc="-65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child</a:t>
            </a:r>
            <a:endParaRPr sz="2000" dirty="0">
              <a:latin typeface="Trebuchet MS"/>
              <a:cs typeface="Trebuchet MS"/>
            </a:endParaRPr>
          </a:p>
          <a:p>
            <a:pPr marL="469265">
              <a:lnSpc>
                <a:spcPts val="1935"/>
              </a:lnSpc>
            </a:pPr>
            <a:r>
              <a:rPr sz="2000" spc="-110" dirty="0">
                <a:latin typeface="Trebuchet MS"/>
                <a:cs typeface="Trebuchet MS"/>
              </a:rPr>
              <a:t>f</a:t>
            </a:r>
            <a:r>
              <a:rPr sz="2000" spc="-165" dirty="0">
                <a:latin typeface="Trebuchet MS"/>
                <a:cs typeface="Trebuchet MS"/>
              </a:rPr>
              <a:t>r</a:t>
            </a:r>
            <a:r>
              <a:rPr sz="2000" spc="-40" dirty="0">
                <a:latin typeface="Trebuchet MS"/>
                <a:cs typeface="Trebuchet MS"/>
              </a:rPr>
              <a:t>om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t</a:t>
            </a:r>
            <a:r>
              <a:rPr sz="2000" spc="-120" dirty="0">
                <a:latin typeface="Trebuchet MS"/>
                <a:cs typeface="Trebuchet MS"/>
              </a:rPr>
              <a:t>h</a:t>
            </a:r>
            <a:r>
              <a:rPr sz="2000" spc="-130" dirty="0">
                <a:latin typeface="Trebuchet MS"/>
                <a:cs typeface="Trebuchet MS"/>
              </a:rPr>
              <a:t>e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30" dirty="0">
                <a:latin typeface="Trebuchet MS"/>
                <a:cs typeface="Trebuchet MS"/>
              </a:rPr>
              <a:t>clas</a:t>
            </a:r>
            <a:r>
              <a:rPr sz="2000" spc="-40" dirty="0">
                <a:latin typeface="Trebuchet MS"/>
                <a:cs typeface="Trebuchet MS"/>
              </a:rPr>
              <a:t>s</a:t>
            </a:r>
            <a:r>
              <a:rPr sz="2000" spc="-45" dirty="0">
                <a:latin typeface="Trebuchet MS"/>
                <a:cs typeface="Trebuchet MS"/>
              </a:rPr>
              <a:t> </a:t>
            </a:r>
            <a:r>
              <a:rPr sz="2000" spc="-50" dirty="0">
                <a:latin typeface="Trebuchet MS"/>
                <a:cs typeface="Trebuchet MS"/>
              </a:rPr>
              <a:t>to</a:t>
            </a:r>
            <a:r>
              <a:rPr sz="2000" spc="-75" dirty="0">
                <a:latin typeface="Trebuchet MS"/>
                <a:cs typeface="Trebuchet MS"/>
              </a:rPr>
              <a:t> </a:t>
            </a:r>
            <a:r>
              <a:rPr sz="2000" spc="-145" dirty="0">
                <a:latin typeface="Trebuchet MS"/>
                <a:cs typeface="Trebuchet MS"/>
              </a:rPr>
              <a:t>h</a:t>
            </a:r>
            <a:r>
              <a:rPr sz="2000" spc="-215" dirty="0">
                <a:latin typeface="Trebuchet MS"/>
                <a:cs typeface="Trebuchet MS"/>
              </a:rPr>
              <a:t>a</a:t>
            </a:r>
            <a:r>
              <a:rPr sz="2000" spc="-145" dirty="0">
                <a:latin typeface="Trebuchet MS"/>
                <a:cs typeface="Trebuchet MS"/>
              </a:rPr>
              <a:t>v</a:t>
            </a:r>
            <a:r>
              <a:rPr sz="2000" spc="-130" dirty="0">
                <a:latin typeface="Trebuchet MS"/>
                <a:cs typeface="Trebuchet MS"/>
              </a:rPr>
              <a:t>e</a:t>
            </a:r>
            <a:r>
              <a:rPr sz="2000" spc="-260" dirty="0">
                <a:latin typeface="Trebuchet MS"/>
                <a:cs typeface="Trebuchet MS"/>
              </a:rPr>
              <a:t> </a:t>
            </a:r>
            <a:r>
              <a:rPr sz="2000" spc="-210" dirty="0">
                <a:latin typeface="Trebuchet MS"/>
                <a:cs typeface="Trebuchet MS"/>
              </a:rPr>
              <a:t>‘</a:t>
            </a:r>
            <a:r>
              <a:rPr sz="2000" spc="-215" dirty="0">
                <a:latin typeface="Trebuchet MS"/>
                <a:cs typeface="Trebuchet MS"/>
              </a:rPr>
              <a:t>t</a:t>
            </a:r>
            <a:r>
              <a:rPr sz="2000" spc="-135" dirty="0">
                <a:latin typeface="Trebuchet MS"/>
                <a:cs typeface="Trebuchet MS"/>
              </a:rPr>
              <a:t>im</a:t>
            </a:r>
            <a:r>
              <a:rPr sz="2000" spc="-125" dirty="0">
                <a:latin typeface="Trebuchet MS"/>
                <a:cs typeface="Trebuchet MS"/>
              </a:rPr>
              <a:t>e</a:t>
            </a:r>
            <a:r>
              <a:rPr sz="2000" spc="-85" dirty="0">
                <a:latin typeface="Trebuchet MS"/>
                <a:cs typeface="Trebuchet MS"/>
              </a:rPr>
              <a:t> </a:t>
            </a:r>
            <a:r>
              <a:rPr sz="2000" spc="-120" dirty="0">
                <a:latin typeface="Trebuchet MS"/>
                <a:cs typeface="Trebuchet MS"/>
              </a:rPr>
              <a:t>out’</a:t>
            </a:r>
            <a:r>
              <a:rPr sz="2000" spc="-80" dirty="0">
                <a:latin typeface="Trebuchet MS"/>
                <a:cs typeface="Trebuchet MS"/>
              </a:rPr>
              <a:t> </a:t>
            </a:r>
            <a:r>
              <a:rPr sz="2000" spc="-100" dirty="0">
                <a:latin typeface="Trebuchet MS"/>
                <a:cs typeface="Trebuchet MS"/>
              </a:rPr>
              <a:t>wit</a:t>
            </a:r>
            <a:r>
              <a:rPr sz="2000" spc="-110" dirty="0">
                <a:latin typeface="Trebuchet MS"/>
                <a:cs typeface="Trebuchet MS"/>
              </a:rPr>
              <a:t>h</a:t>
            </a:r>
            <a:r>
              <a:rPr sz="2000" spc="-70" dirty="0">
                <a:latin typeface="Trebuchet MS"/>
                <a:cs typeface="Trebuchet MS"/>
              </a:rPr>
              <a:t> </a:t>
            </a:r>
            <a:r>
              <a:rPr sz="2000" spc="-95" dirty="0">
                <a:latin typeface="Trebuchet MS"/>
                <a:cs typeface="Trebuchet MS"/>
              </a:rPr>
              <a:t>t</a:t>
            </a:r>
            <a:r>
              <a:rPr sz="2000" spc="-120" dirty="0">
                <a:latin typeface="Trebuchet MS"/>
                <a:cs typeface="Trebuchet MS"/>
              </a:rPr>
              <a:t>h</a:t>
            </a:r>
            <a:r>
              <a:rPr sz="2000" spc="-180" dirty="0">
                <a:latin typeface="Trebuchet MS"/>
                <a:cs typeface="Trebuchet MS"/>
              </a:rPr>
              <a:t>em.</a:t>
            </a:r>
            <a:endParaRPr sz="20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3384550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95" dirty="0"/>
              <a:t>HO</a:t>
            </a:r>
            <a:r>
              <a:rPr sz="5100" spc="200" dirty="0"/>
              <a:t>ME</a:t>
            </a:r>
            <a:r>
              <a:rPr sz="5100" spc="195" dirty="0"/>
              <a:t>WO</a:t>
            </a:r>
            <a:r>
              <a:rPr sz="5100" spc="200" dirty="0"/>
              <a:t>R</a:t>
            </a:r>
            <a:r>
              <a:rPr sz="5100" spc="195" dirty="0"/>
              <a:t>K</a:t>
            </a:r>
            <a:r>
              <a:rPr sz="5100" dirty="0"/>
              <a:t>: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447800" y="1371600"/>
            <a:ext cx="8995410" cy="47724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95" dirty="0">
                <a:latin typeface="Trebuchet MS"/>
                <a:cs typeface="Trebuchet MS"/>
              </a:rPr>
              <a:t>Weekly</a:t>
            </a:r>
            <a:r>
              <a:rPr sz="2800" spc="-11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Expectations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Char char="-"/>
              <a:tabLst>
                <a:tab pos="469265" algn="l"/>
                <a:tab pos="469900" algn="l"/>
              </a:tabLst>
            </a:pPr>
            <a:r>
              <a:rPr sz="2800" spc="-145" dirty="0">
                <a:latin typeface="Trebuchet MS"/>
                <a:cs typeface="Trebuchet MS"/>
              </a:rPr>
              <a:t>Readi</a:t>
            </a:r>
            <a:r>
              <a:rPr sz="2800" spc="-150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(</a:t>
            </a:r>
            <a:r>
              <a:rPr sz="2800" spc="-254" dirty="0">
                <a:latin typeface="Trebuchet MS"/>
                <a:cs typeface="Trebuchet MS"/>
              </a:rPr>
              <a:t>a</a:t>
            </a:r>
            <a:r>
              <a:rPr sz="2800" spc="-180" dirty="0">
                <a:latin typeface="Trebuchet MS"/>
                <a:cs typeface="Trebuchet MS"/>
              </a:rPr>
              <a:t>t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195" dirty="0">
                <a:latin typeface="Trebuchet MS"/>
                <a:cs typeface="Trebuchet MS"/>
              </a:rPr>
              <a:t>leas</a:t>
            </a:r>
            <a:r>
              <a:rPr sz="2800" spc="-170" dirty="0">
                <a:latin typeface="Trebuchet MS"/>
                <a:cs typeface="Trebuchet MS"/>
              </a:rPr>
              <a:t>t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75" dirty="0">
                <a:latin typeface="Trebuchet MS"/>
                <a:cs typeface="Trebuchet MS"/>
              </a:rPr>
              <a:t>4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80" dirty="0">
                <a:latin typeface="Trebuchet MS"/>
                <a:cs typeface="Trebuchet MS"/>
              </a:rPr>
              <a:t>tim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80" dirty="0">
                <a:latin typeface="Trebuchet MS"/>
                <a:cs typeface="Trebuchet MS"/>
              </a:rPr>
              <a:t>a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30" dirty="0">
                <a:latin typeface="Trebuchet MS"/>
                <a:cs typeface="Trebuchet MS"/>
              </a:rPr>
              <a:t>w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r>
              <a:rPr sz="2800" spc="-185" dirty="0">
                <a:latin typeface="Trebuchet MS"/>
                <a:cs typeface="Trebuchet MS"/>
              </a:rPr>
              <a:t>e</a:t>
            </a:r>
            <a:r>
              <a:rPr sz="2800" spc="-100" dirty="0">
                <a:latin typeface="Trebuchet MS"/>
                <a:cs typeface="Trebuchet MS"/>
              </a:rPr>
              <a:t>k)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125" dirty="0">
                <a:latin typeface="Trebuchet MS"/>
                <a:cs typeface="Trebuchet MS"/>
              </a:rPr>
              <a:t>Tim</a:t>
            </a:r>
            <a:r>
              <a:rPr sz="2800" spc="-114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85" dirty="0">
                <a:latin typeface="Trebuchet MS"/>
                <a:cs typeface="Trebuchet MS"/>
              </a:rPr>
              <a:t> </a:t>
            </a:r>
            <a:r>
              <a:rPr sz="2800" spc="-195" dirty="0">
                <a:latin typeface="Trebuchet MS"/>
                <a:cs typeface="Trebuchet MS"/>
              </a:rPr>
              <a:t>tabl</a:t>
            </a:r>
            <a:r>
              <a:rPr sz="2800" spc="-235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04" dirty="0">
                <a:latin typeface="Trebuchet MS"/>
                <a:cs typeface="Trebuchet MS"/>
              </a:rPr>
              <a:t>(dai</a:t>
            </a:r>
            <a:r>
              <a:rPr sz="2800" spc="-170" dirty="0">
                <a:latin typeface="Trebuchet MS"/>
                <a:cs typeface="Trebuchet MS"/>
              </a:rPr>
              <a:t>l</a:t>
            </a:r>
            <a:r>
              <a:rPr sz="2800" spc="-160" dirty="0">
                <a:latin typeface="Trebuchet MS"/>
                <a:cs typeface="Trebuchet MS"/>
              </a:rPr>
              <a:t>y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10" dirty="0">
                <a:latin typeface="Trebuchet MS"/>
                <a:cs typeface="Trebuchet MS"/>
              </a:rPr>
              <a:t>u</a:t>
            </a:r>
            <a:r>
              <a:rPr sz="2800" spc="-80" dirty="0">
                <a:latin typeface="Trebuchet MS"/>
                <a:cs typeface="Trebuchet MS"/>
              </a:rPr>
              <a:t>s</a:t>
            </a:r>
            <a:r>
              <a:rPr sz="2800" spc="-175" dirty="0">
                <a:latin typeface="Trebuchet MS"/>
                <a:cs typeface="Trebuchet MS"/>
              </a:rPr>
              <a:t>in</a:t>
            </a:r>
            <a:r>
              <a:rPr sz="2800" spc="-200" dirty="0">
                <a:latin typeface="Trebuchet MS"/>
                <a:cs typeface="Trebuchet MS"/>
              </a:rPr>
              <a:t>g</a:t>
            </a:r>
            <a:r>
              <a:rPr sz="2800" spc="-415" dirty="0">
                <a:latin typeface="Trebuchet MS"/>
                <a:cs typeface="Trebuchet MS"/>
              </a:rPr>
              <a:t> </a:t>
            </a:r>
            <a:r>
              <a:rPr sz="2800" spc="60" dirty="0">
                <a:latin typeface="Trebuchet MS"/>
                <a:cs typeface="Trebuchet MS"/>
              </a:rPr>
              <a:t>TT</a:t>
            </a:r>
            <a:r>
              <a:rPr sz="2800" spc="65" dirty="0">
                <a:latin typeface="Trebuchet MS"/>
                <a:cs typeface="Trebuchet MS"/>
              </a:rPr>
              <a:t>R</a:t>
            </a:r>
            <a:r>
              <a:rPr sz="2800" spc="-100" dirty="0">
                <a:latin typeface="Trebuchet MS"/>
                <a:cs typeface="Trebuchet MS"/>
              </a:rPr>
              <a:t>S)</a:t>
            </a:r>
            <a:endParaRPr sz="28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850" dirty="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800" spc="-75" dirty="0">
                <a:latin typeface="Trebuchet MS"/>
                <a:cs typeface="Trebuchet MS"/>
              </a:rPr>
              <a:t>2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45" dirty="0">
                <a:latin typeface="Trebuchet MS"/>
                <a:cs typeface="Trebuchet MS"/>
              </a:rPr>
              <a:t>set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60" dirty="0">
                <a:latin typeface="Trebuchet MS"/>
                <a:cs typeface="Trebuchet MS"/>
              </a:rPr>
              <a:t>pieces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of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20" dirty="0">
                <a:latin typeface="Trebuchet MS"/>
                <a:cs typeface="Trebuchet MS"/>
              </a:rPr>
              <a:t>homework,</a:t>
            </a:r>
            <a:r>
              <a:rPr sz="2800" spc="-340" dirty="0">
                <a:latin typeface="Trebuchet MS"/>
                <a:cs typeface="Trebuchet MS"/>
              </a:rPr>
              <a:t> </a:t>
            </a:r>
            <a:r>
              <a:rPr sz="2800" spc="-140" dirty="0">
                <a:latin typeface="Trebuchet MS"/>
                <a:cs typeface="Trebuchet MS"/>
              </a:rPr>
              <a:t>which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240" dirty="0">
                <a:latin typeface="Trebuchet MS"/>
                <a:cs typeface="Trebuchet MS"/>
              </a:rPr>
              <a:t>may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200" dirty="0">
                <a:latin typeface="Trebuchet MS"/>
                <a:cs typeface="Trebuchet MS"/>
              </a:rPr>
              <a:t>include: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120" dirty="0">
                <a:latin typeface="Trebuchet MS"/>
                <a:cs typeface="Trebuchet MS"/>
              </a:rPr>
              <a:t>E</a:t>
            </a:r>
            <a:r>
              <a:rPr sz="2800" spc="-114" dirty="0">
                <a:latin typeface="Trebuchet MS"/>
                <a:cs typeface="Trebuchet MS"/>
              </a:rPr>
              <a:t>n</a:t>
            </a:r>
            <a:r>
              <a:rPr sz="2800" spc="-160" dirty="0">
                <a:latin typeface="Trebuchet MS"/>
                <a:cs typeface="Trebuchet MS"/>
              </a:rPr>
              <a:t>glish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95" dirty="0">
                <a:latin typeface="Trebuchet MS"/>
                <a:cs typeface="Trebuchet MS"/>
              </a:rPr>
              <a:t>a</a:t>
            </a:r>
            <a:r>
              <a:rPr sz="2800" spc="-170" dirty="0">
                <a:latin typeface="Trebuchet MS"/>
                <a:cs typeface="Trebuchet MS"/>
              </a:rPr>
              <a:t>ctiviti</a:t>
            </a:r>
            <a:r>
              <a:rPr sz="2800" spc="-240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endParaRPr sz="2800" dirty="0">
              <a:latin typeface="Trebuchet MS"/>
              <a:cs typeface="Trebuchet MS"/>
            </a:endParaRPr>
          </a:p>
          <a:p>
            <a:pPr marL="469900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90" dirty="0">
                <a:latin typeface="Trebuchet MS"/>
                <a:cs typeface="Trebuchet MS"/>
              </a:rPr>
              <a:t>Maths</a:t>
            </a:r>
            <a:r>
              <a:rPr sz="2800" spc="-10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activities</a:t>
            </a:r>
            <a:endParaRPr sz="2800" dirty="0">
              <a:latin typeface="Trebuchet MS"/>
              <a:cs typeface="Trebuchet MS"/>
            </a:endParaRPr>
          </a:p>
          <a:p>
            <a:pPr marL="469900" marR="391795" indent="-457200">
              <a:lnSpc>
                <a:spcPct val="100000"/>
              </a:lnSpc>
              <a:buChar char="-"/>
              <a:tabLst>
                <a:tab pos="469265" algn="l"/>
                <a:tab pos="469900" algn="l"/>
              </a:tabLst>
            </a:pPr>
            <a:r>
              <a:rPr sz="2800" spc="-165" dirty="0">
                <a:latin typeface="Trebuchet MS"/>
                <a:cs typeface="Trebuchet MS"/>
              </a:rPr>
              <a:t>Topic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activities-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40" dirty="0">
                <a:latin typeface="Trebuchet MS"/>
                <a:cs typeface="Trebuchet MS"/>
              </a:rPr>
              <a:t>research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85" dirty="0">
                <a:latin typeface="Trebuchet MS"/>
                <a:cs typeface="Trebuchet MS"/>
              </a:rPr>
              <a:t>and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80" dirty="0">
                <a:latin typeface="Trebuchet MS"/>
                <a:cs typeface="Trebuchet MS"/>
              </a:rPr>
              <a:t>creative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activities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110" dirty="0">
                <a:latin typeface="Trebuchet MS"/>
                <a:cs typeface="Trebuchet MS"/>
              </a:rPr>
              <a:t>(you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40" dirty="0">
                <a:latin typeface="Trebuchet MS"/>
                <a:cs typeface="Trebuchet MS"/>
              </a:rPr>
              <a:t>may </a:t>
            </a:r>
            <a:r>
              <a:rPr sz="2800" spc="-82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be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0" dirty="0">
                <a:latin typeface="Trebuchet MS"/>
                <a:cs typeface="Trebuchet MS"/>
              </a:rPr>
              <a:t>gi</a:t>
            </a:r>
            <a:r>
              <a:rPr sz="2800" spc="-280" dirty="0">
                <a:latin typeface="Trebuchet MS"/>
                <a:cs typeface="Trebuchet MS"/>
              </a:rPr>
              <a:t>v</a:t>
            </a:r>
            <a:r>
              <a:rPr sz="2800" spc="-160" dirty="0">
                <a:latin typeface="Trebuchet MS"/>
                <a:cs typeface="Trebuchet MS"/>
              </a:rPr>
              <a:t>en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30" dirty="0">
                <a:latin typeface="Trebuchet MS"/>
                <a:cs typeface="Trebuchet MS"/>
              </a:rPr>
              <a:t>u</a:t>
            </a:r>
            <a:r>
              <a:rPr sz="2800" spc="-165" dirty="0">
                <a:latin typeface="Trebuchet MS"/>
                <a:cs typeface="Trebuchet MS"/>
              </a:rPr>
              <a:t>p</a:t>
            </a:r>
            <a:r>
              <a:rPr sz="2800" spc="-70" dirty="0">
                <a:latin typeface="Trebuchet MS"/>
                <a:cs typeface="Trebuchet MS"/>
              </a:rPr>
              <a:t> to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75" dirty="0">
                <a:latin typeface="Trebuchet MS"/>
                <a:cs typeface="Trebuchet MS"/>
              </a:rPr>
              <a:t>2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35" dirty="0">
                <a:latin typeface="Trebuchet MS"/>
                <a:cs typeface="Trebuchet MS"/>
              </a:rPr>
              <a:t>w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r>
              <a:rPr sz="2800" spc="-185" dirty="0">
                <a:latin typeface="Trebuchet MS"/>
                <a:cs typeface="Trebuchet MS"/>
              </a:rPr>
              <a:t>e</a:t>
            </a:r>
            <a:r>
              <a:rPr sz="2800" spc="-70" dirty="0">
                <a:latin typeface="Trebuchet MS"/>
                <a:cs typeface="Trebuchet MS"/>
              </a:rPr>
              <a:t>ks</a:t>
            </a:r>
            <a:r>
              <a:rPr sz="2800" spc="-85" dirty="0">
                <a:latin typeface="Trebuchet MS"/>
                <a:cs typeface="Trebuchet MS"/>
              </a:rPr>
              <a:t> </a:t>
            </a:r>
            <a:r>
              <a:rPr sz="2800" spc="-70" dirty="0">
                <a:latin typeface="Trebuchet MS"/>
                <a:cs typeface="Trebuchet MS"/>
              </a:rPr>
              <a:t>to </a:t>
            </a:r>
            <a:r>
              <a:rPr sz="2800" spc="-120" dirty="0">
                <a:latin typeface="Trebuchet MS"/>
                <a:cs typeface="Trebuchet MS"/>
              </a:rPr>
              <a:t>com</a:t>
            </a:r>
            <a:r>
              <a:rPr sz="2800" spc="-95" dirty="0">
                <a:latin typeface="Trebuchet MS"/>
                <a:cs typeface="Trebuchet MS"/>
              </a:rPr>
              <a:t>p</a:t>
            </a:r>
            <a:r>
              <a:rPr sz="2800" spc="-204" dirty="0">
                <a:latin typeface="Trebuchet MS"/>
                <a:cs typeface="Trebuchet MS"/>
              </a:rPr>
              <a:t>le</a:t>
            </a:r>
            <a:r>
              <a:rPr sz="2800" spc="-190" dirty="0">
                <a:latin typeface="Trebuchet MS"/>
                <a:cs typeface="Trebuchet MS"/>
              </a:rPr>
              <a:t>te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60" dirty="0">
                <a:latin typeface="Trebuchet MS"/>
                <a:cs typeface="Trebuchet MS"/>
              </a:rPr>
              <a:t>th</a:t>
            </a:r>
            <a:r>
              <a:rPr sz="2800" spc="-180" dirty="0">
                <a:latin typeface="Trebuchet MS"/>
                <a:cs typeface="Trebuchet MS"/>
              </a:rPr>
              <a:t>e</a:t>
            </a:r>
            <a:r>
              <a:rPr sz="2800" spc="-200" dirty="0">
                <a:latin typeface="Trebuchet MS"/>
                <a:cs typeface="Trebuchet MS"/>
              </a:rPr>
              <a:t>se).</a:t>
            </a:r>
            <a:endParaRPr sz="2800" dirty="0">
              <a:latin typeface="Trebuchet MS"/>
              <a:cs typeface="Trebuchet MS"/>
            </a:endParaRPr>
          </a:p>
          <a:p>
            <a:pPr marL="12700" marR="5080">
              <a:lnSpc>
                <a:spcPct val="100000"/>
              </a:lnSpc>
            </a:pPr>
            <a:r>
              <a:rPr sz="2800" spc="-40" dirty="0">
                <a:latin typeface="Trebuchet MS"/>
                <a:cs typeface="Trebuchet MS"/>
              </a:rPr>
              <a:t>Homework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will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be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90" dirty="0">
                <a:latin typeface="Trebuchet MS"/>
                <a:cs typeface="Trebuchet MS"/>
              </a:rPr>
              <a:t>given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90" dirty="0">
                <a:latin typeface="Trebuchet MS"/>
                <a:cs typeface="Trebuchet MS"/>
              </a:rPr>
              <a:t>out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45" dirty="0">
                <a:latin typeface="Trebuchet MS"/>
                <a:cs typeface="Trebuchet MS"/>
              </a:rPr>
              <a:t>on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280" dirty="0">
                <a:latin typeface="Trebuchet MS"/>
                <a:cs typeface="Trebuchet MS"/>
              </a:rPr>
              <a:t>a</a:t>
            </a:r>
            <a:r>
              <a:rPr sz="2800" spc="-6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Friday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85" dirty="0">
                <a:latin typeface="Trebuchet MS"/>
                <a:cs typeface="Trebuchet MS"/>
              </a:rPr>
              <a:t>and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will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be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5" dirty="0">
                <a:latin typeface="Trebuchet MS"/>
                <a:cs typeface="Trebuchet MS"/>
              </a:rPr>
              <a:t>due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165" dirty="0">
                <a:latin typeface="Trebuchet MS"/>
                <a:cs typeface="Trebuchet MS"/>
              </a:rPr>
              <a:t>in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70" dirty="0">
                <a:latin typeface="Trebuchet MS"/>
                <a:cs typeface="Trebuchet MS"/>
              </a:rPr>
              <a:t>the </a:t>
            </a:r>
            <a:r>
              <a:rPr sz="2800" spc="-825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following</a:t>
            </a:r>
            <a:r>
              <a:rPr sz="2800" spc="-415" dirty="0">
                <a:latin typeface="Trebuchet MS"/>
                <a:cs typeface="Trebuchet MS"/>
              </a:rPr>
              <a:t> </a:t>
            </a:r>
            <a:r>
              <a:rPr sz="2800" spc="-175" dirty="0">
                <a:latin typeface="Trebuchet MS"/>
                <a:cs typeface="Trebuchet MS"/>
              </a:rPr>
              <a:t>Wednesday.</a:t>
            </a:r>
            <a:r>
              <a:rPr sz="2800" spc="-370" dirty="0">
                <a:latin typeface="Trebuchet MS"/>
                <a:cs typeface="Trebuchet MS"/>
              </a:rPr>
              <a:t> </a:t>
            </a:r>
            <a:endParaRPr sz="2800" dirty="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2183" y="0"/>
            <a:ext cx="9595104" cy="67863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30578" y="332943"/>
            <a:ext cx="5602605" cy="803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100" spc="130" dirty="0"/>
              <a:t>HOW</a:t>
            </a:r>
            <a:r>
              <a:rPr sz="5100" spc="355" dirty="0"/>
              <a:t> </a:t>
            </a:r>
            <a:r>
              <a:rPr sz="5100" spc="130" dirty="0"/>
              <a:t>CAN</a:t>
            </a:r>
            <a:r>
              <a:rPr sz="5100" spc="360" dirty="0"/>
              <a:t> </a:t>
            </a:r>
            <a:r>
              <a:rPr sz="5100" spc="130" dirty="0"/>
              <a:t>YOU</a:t>
            </a:r>
            <a:r>
              <a:rPr sz="5100" spc="360" dirty="0"/>
              <a:t> </a:t>
            </a:r>
            <a:r>
              <a:rPr sz="5100" spc="155" dirty="0"/>
              <a:t>HELP?</a:t>
            </a:r>
            <a:endParaRPr sz="5100"/>
          </a:p>
        </p:txBody>
      </p:sp>
      <p:sp>
        <p:nvSpPr>
          <p:cNvPr id="3" name="object 3"/>
          <p:cNvSpPr txBox="1"/>
          <p:nvPr/>
        </p:nvSpPr>
        <p:spPr>
          <a:xfrm>
            <a:off x="1317497" y="2032570"/>
            <a:ext cx="7000875" cy="2819400"/>
          </a:xfrm>
          <a:prstGeom prst="rect">
            <a:avLst/>
          </a:prstGeom>
        </p:spPr>
        <p:txBody>
          <a:bodyPr vert="horz" wrap="square" lIns="0" tIns="144780" rIns="0" bIns="0" rtlCol="0">
            <a:spAutoFit/>
          </a:bodyPr>
          <a:lstStyle/>
          <a:p>
            <a:pPr marL="226060" indent="-213360">
              <a:lnSpc>
                <a:spcPct val="100000"/>
              </a:lnSpc>
              <a:spcBef>
                <a:spcPts val="1140"/>
              </a:spcBef>
              <a:buChar char="-"/>
              <a:tabLst>
                <a:tab pos="226060" algn="l"/>
              </a:tabLst>
            </a:pPr>
            <a:r>
              <a:rPr sz="2800" spc="-120" dirty="0">
                <a:latin typeface="Trebuchet MS"/>
                <a:cs typeface="Trebuchet MS"/>
              </a:rPr>
              <a:t>Handwriting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practise</a:t>
            </a:r>
            <a:endParaRPr sz="2800">
              <a:latin typeface="Trebuchet MS"/>
              <a:cs typeface="Trebuchet MS"/>
            </a:endParaRPr>
          </a:p>
          <a:p>
            <a:pPr marL="226060" indent="-213360">
              <a:lnSpc>
                <a:spcPct val="100000"/>
              </a:lnSpc>
              <a:spcBef>
                <a:spcPts val="1045"/>
              </a:spcBef>
              <a:buChar char="-"/>
              <a:tabLst>
                <a:tab pos="226060" algn="l"/>
              </a:tabLst>
            </a:pPr>
            <a:r>
              <a:rPr sz="2800" spc="-140" dirty="0">
                <a:latin typeface="Trebuchet MS"/>
                <a:cs typeface="Trebuchet MS"/>
              </a:rPr>
              <a:t>Encouraging</a:t>
            </a:r>
            <a:r>
              <a:rPr sz="2800" spc="-50" dirty="0">
                <a:latin typeface="Trebuchet MS"/>
                <a:cs typeface="Trebuchet MS"/>
              </a:rPr>
              <a:t> </a:t>
            </a:r>
            <a:r>
              <a:rPr sz="2800" spc="-75" dirty="0">
                <a:latin typeface="Trebuchet MS"/>
                <a:cs typeface="Trebuchet MS"/>
              </a:rPr>
              <a:t>good</a:t>
            </a:r>
            <a:r>
              <a:rPr sz="2800" spc="-55" dirty="0">
                <a:latin typeface="Trebuchet MS"/>
                <a:cs typeface="Trebuchet MS"/>
              </a:rPr>
              <a:t> </a:t>
            </a:r>
            <a:r>
              <a:rPr sz="2800" spc="-140" dirty="0">
                <a:latin typeface="Trebuchet MS"/>
                <a:cs typeface="Trebuchet MS"/>
              </a:rPr>
              <a:t>presentation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95" dirty="0">
                <a:latin typeface="Trebuchet MS"/>
                <a:cs typeface="Trebuchet MS"/>
              </a:rPr>
              <a:t>e.g.</a:t>
            </a:r>
            <a:r>
              <a:rPr sz="2800" spc="-360" dirty="0">
                <a:latin typeface="Trebuchet MS"/>
                <a:cs typeface="Trebuchet MS"/>
              </a:rPr>
              <a:t> </a:t>
            </a:r>
            <a:r>
              <a:rPr sz="2800" spc="-40" dirty="0">
                <a:latin typeface="Trebuchet MS"/>
                <a:cs typeface="Trebuchet MS"/>
              </a:rPr>
              <a:t>Homework</a:t>
            </a:r>
            <a:endParaRPr sz="2800">
              <a:latin typeface="Trebuchet MS"/>
              <a:cs typeface="Trebuchet MS"/>
            </a:endParaRPr>
          </a:p>
          <a:p>
            <a:pPr marL="226060" indent="-213360">
              <a:lnSpc>
                <a:spcPct val="100000"/>
              </a:lnSpc>
              <a:spcBef>
                <a:spcPts val="1035"/>
              </a:spcBef>
              <a:buChar char="-"/>
              <a:tabLst>
                <a:tab pos="226060" algn="l"/>
              </a:tabLst>
            </a:pPr>
            <a:r>
              <a:rPr sz="2800" spc="-145" dirty="0">
                <a:latin typeface="Trebuchet MS"/>
                <a:cs typeface="Trebuchet MS"/>
              </a:rPr>
              <a:t>Readi</a:t>
            </a:r>
            <a:r>
              <a:rPr sz="2800" spc="-150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90" dirty="0">
                <a:latin typeface="Trebuchet MS"/>
                <a:cs typeface="Trebuchet MS"/>
              </a:rPr>
              <a:t>a</a:t>
            </a:r>
            <a:r>
              <a:rPr sz="2800" spc="-180" dirty="0">
                <a:latin typeface="Trebuchet MS"/>
                <a:cs typeface="Trebuchet MS"/>
              </a:rPr>
              <a:t>t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25" dirty="0">
                <a:latin typeface="Trebuchet MS"/>
                <a:cs typeface="Trebuchet MS"/>
              </a:rPr>
              <a:t>h</a:t>
            </a:r>
            <a:r>
              <a:rPr sz="2800" spc="-55" dirty="0">
                <a:latin typeface="Trebuchet MS"/>
                <a:cs typeface="Trebuchet MS"/>
              </a:rPr>
              <a:t>o</a:t>
            </a:r>
            <a:r>
              <a:rPr sz="2800" spc="-75" dirty="0">
                <a:latin typeface="Trebuchet MS"/>
                <a:cs typeface="Trebuchet MS"/>
              </a:rPr>
              <a:t>m</a:t>
            </a:r>
            <a:r>
              <a:rPr sz="2800" spc="-190" dirty="0">
                <a:latin typeface="Trebuchet MS"/>
                <a:cs typeface="Trebuchet MS"/>
              </a:rPr>
              <a:t>e</a:t>
            </a:r>
            <a:endParaRPr sz="2800">
              <a:latin typeface="Trebuchet MS"/>
              <a:cs typeface="Trebuchet MS"/>
            </a:endParaRPr>
          </a:p>
          <a:p>
            <a:pPr marL="180340" indent="-167640">
              <a:lnSpc>
                <a:spcPct val="100000"/>
              </a:lnSpc>
              <a:spcBef>
                <a:spcPts val="1030"/>
              </a:spcBef>
              <a:buClr>
                <a:srgbClr val="2A1A00"/>
              </a:buClr>
              <a:buChar char="-"/>
              <a:tabLst>
                <a:tab pos="180340" algn="l"/>
              </a:tabLst>
            </a:pPr>
            <a:r>
              <a:rPr sz="2800" spc="-125" dirty="0">
                <a:latin typeface="Trebuchet MS"/>
                <a:cs typeface="Trebuchet MS"/>
              </a:rPr>
              <a:t>Tim</a:t>
            </a:r>
            <a:r>
              <a:rPr sz="2800" spc="-114" dirty="0">
                <a:latin typeface="Trebuchet MS"/>
                <a:cs typeface="Trebuchet MS"/>
              </a:rPr>
              <a:t>e</a:t>
            </a:r>
            <a:r>
              <a:rPr sz="2800" spc="-60" dirty="0">
                <a:latin typeface="Trebuchet MS"/>
                <a:cs typeface="Trebuchet MS"/>
              </a:rPr>
              <a:t>s</a:t>
            </a:r>
            <a:r>
              <a:rPr sz="2800" spc="-65" dirty="0">
                <a:latin typeface="Trebuchet MS"/>
                <a:cs typeface="Trebuchet MS"/>
              </a:rPr>
              <a:t> </a:t>
            </a:r>
            <a:r>
              <a:rPr sz="2800" spc="-204" dirty="0">
                <a:latin typeface="Trebuchet MS"/>
                <a:cs typeface="Trebuchet MS"/>
              </a:rPr>
              <a:t>table</a:t>
            </a:r>
            <a:r>
              <a:rPr sz="2800" spc="-70" dirty="0">
                <a:latin typeface="Trebuchet MS"/>
                <a:cs typeface="Trebuchet MS"/>
              </a:rPr>
              <a:t> </a:t>
            </a:r>
            <a:r>
              <a:rPr sz="2800" spc="-160" dirty="0">
                <a:latin typeface="Trebuchet MS"/>
                <a:cs typeface="Trebuchet MS"/>
              </a:rPr>
              <a:t>p</a:t>
            </a:r>
            <a:r>
              <a:rPr sz="2800" spc="-114" dirty="0">
                <a:latin typeface="Trebuchet MS"/>
                <a:cs typeface="Trebuchet MS"/>
              </a:rPr>
              <a:t>r</a:t>
            </a:r>
            <a:r>
              <a:rPr sz="2800" spc="-160" dirty="0">
                <a:latin typeface="Trebuchet MS"/>
                <a:cs typeface="Trebuchet MS"/>
              </a:rPr>
              <a:t>a</a:t>
            </a:r>
            <a:r>
              <a:rPr sz="2800" spc="-155" dirty="0">
                <a:latin typeface="Trebuchet MS"/>
                <a:cs typeface="Trebuchet MS"/>
              </a:rPr>
              <a:t>ctise</a:t>
            </a:r>
            <a:endParaRPr sz="2800">
              <a:latin typeface="Trebuchet MS"/>
              <a:cs typeface="Trebuchet MS"/>
            </a:endParaRPr>
          </a:p>
          <a:p>
            <a:pPr marL="226060" indent="-213360">
              <a:lnSpc>
                <a:spcPct val="100000"/>
              </a:lnSpc>
              <a:spcBef>
                <a:spcPts val="1045"/>
              </a:spcBef>
              <a:buClr>
                <a:srgbClr val="2A1A00"/>
              </a:buClr>
              <a:buChar char="-"/>
              <a:tabLst>
                <a:tab pos="226060" algn="l"/>
              </a:tabLst>
            </a:pPr>
            <a:r>
              <a:rPr sz="2800" spc="-110" dirty="0">
                <a:latin typeface="Trebuchet MS"/>
                <a:cs typeface="Trebuchet MS"/>
              </a:rPr>
              <a:t>S</a:t>
            </a:r>
            <a:r>
              <a:rPr sz="2800" spc="-120" dirty="0">
                <a:latin typeface="Trebuchet MS"/>
                <a:cs typeface="Trebuchet MS"/>
              </a:rPr>
              <a:t>p</a:t>
            </a:r>
            <a:r>
              <a:rPr sz="2800" spc="-170" dirty="0">
                <a:latin typeface="Trebuchet MS"/>
                <a:cs typeface="Trebuchet MS"/>
              </a:rPr>
              <a:t>elli</a:t>
            </a:r>
            <a:r>
              <a:rPr sz="2800" spc="-254" dirty="0">
                <a:latin typeface="Trebuchet MS"/>
                <a:cs typeface="Trebuchet MS"/>
              </a:rPr>
              <a:t>n</a:t>
            </a:r>
            <a:r>
              <a:rPr sz="2800" spc="-215" dirty="0">
                <a:latin typeface="Trebuchet MS"/>
                <a:cs typeface="Trebuchet MS"/>
              </a:rPr>
              <a:t>g</a:t>
            </a:r>
            <a:r>
              <a:rPr sz="2800" spc="-80" dirty="0">
                <a:latin typeface="Trebuchet MS"/>
                <a:cs typeface="Trebuchet MS"/>
              </a:rPr>
              <a:t> </a:t>
            </a:r>
            <a:r>
              <a:rPr sz="2800" spc="-150" dirty="0">
                <a:latin typeface="Trebuchet MS"/>
                <a:cs typeface="Trebuchet MS"/>
              </a:rPr>
              <a:t>practise</a:t>
            </a:r>
            <a:endParaRPr sz="28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B1B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2847</Words>
  <Application>Microsoft Office PowerPoint</Application>
  <PresentationFormat>Widescreen</PresentationFormat>
  <Paragraphs>246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Arial MT</vt:lpstr>
      <vt:lpstr>Calibri</vt:lpstr>
      <vt:lpstr>Century Gothic</vt:lpstr>
      <vt:lpstr>Impact</vt:lpstr>
      <vt:lpstr>Trebuchet MS</vt:lpstr>
      <vt:lpstr>Office Theme</vt:lpstr>
      <vt:lpstr>WELCOME TO  YEAR 5</vt:lpstr>
      <vt:lpstr>We will discuss…</vt:lpstr>
      <vt:lpstr>USUAL WEEKLY TIMETABLE</vt:lpstr>
      <vt:lpstr>PowerPoint Presentation</vt:lpstr>
      <vt:lpstr>TOPIC WEB</vt:lpstr>
      <vt:lpstr>MATHS</vt:lpstr>
      <vt:lpstr>READING</vt:lpstr>
      <vt:lpstr>READING</vt:lpstr>
      <vt:lpstr>Home Connect </vt:lpstr>
      <vt:lpstr>ASSESSMENT AT GOLDENHILL</vt:lpstr>
      <vt:lpstr>WRITING IN YEAR 5: VOCABULARY,  GRAMMAR AND PUNCTUATION</vt:lpstr>
      <vt:lpstr>WRITING IN YEAR 5: COMPOSITION</vt:lpstr>
      <vt:lpstr>WRITING IN YEAR 5: SPELLING</vt:lpstr>
      <vt:lpstr>WRITING IN YEAR 5: HANDWRITING</vt:lpstr>
      <vt:lpstr>READING IN YEAR 5: COMPREHENSION</vt:lpstr>
      <vt:lpstr>MATHS: NUMBER</vt:lpstr>
      <vt:lpstr>MATHS: KEY VOCABULARY AND SKILLS – ADDITION, SUBTRACTION, MULTIPLICATION</vt:lpstr>
      <vt:lpstr>MATHS: FRACTIONS</vt:lpstr>
      <vt:lpstr>MATHS: MEASUREMENT</vt:lpstr>
      <vt:lpstr>MATHS: GEOMETRY</vt:lpstr>
      <vt:lpstr>MATHS: STATISTICS</vt:lpstr>
      <vt:lpstr>Science </vt:lpstr>
      <vt:lpstr>Science </vt:lpstr>
      <vt:lpstr>Science </vt:lpstr>
      <vt:lpstr>BEHAVIOUR</vt:lpstr>
      <vt:lpstr>HOMEWORK:</vt:lpstr>
      <vt:lpstr>PowerPoint Presentation</vt:lpstr>
      <vt:lpstr>HOW CAN YOU HELP?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4</dc:title>
  <dc:creator>Amy</dc:creator>
  <cp:lastModifiedBy>Lisa Keay</cp:lastModifiedBy>
  <cp:revision>13</cp:revision>
  <dcterms:created xsi:type="dcterms:W3CDTF">2023-08-21T12:50:51Z</dcterms:created>
  <dcterms:modified xsi:type="dcterms:W3CDTF">2025-09-15T12:45:09Z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2022-09-16T00:00:00Z</vt:filetime>
  </property>
  <property fmtid="{D5CDD505-2E9C-101B-9397-08002B2CF9AE}" pid="3" name="Creator">
    <vt:lpwstr>Microsoft® PowerPoint® 2019</vt:lpwstr>
  </property>
  <property fmtid="{D5CDD505-2E9C-101B-9397-08002B2CF9AE}" pid="4" name="LastSaved">
    <vt:filetime>2023-08-21T00:00:00Z</vt:filetime>
  </property>
</Properties>
</file>