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78" r:id="rId4"/>
    <p:sldId id="279" r:id="rId5"/>
    <p:sldId id="280" r:id="rId6"/>
    <p:sldId id="281" r:id="rId7"/>
    <p:sldId id="282" r:id="rId8"/>
    <p:sldId id="284" r:id="rId9"/>
    <p:sldId id="28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95C2E-AA7B-4A68-B9FE-CD55623C57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126CE2-C39B-4916-B499-FD7A731A2F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8EB28-82C3-42E3-B1A2-D96F1D6E5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0C138-6689-4C69-9801-BF038395A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BEC8F-2F84-4E13-B440-9DEFF0A27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247CC-891F-4236-9363-5D2110A59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DF93B-CF2D-4805-B2F6-43B948796A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F19B76-EB61-40F8-8083-3ED2A5B40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DFBFE-07ED-4647-B2BE-ED85B4B59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2B964-3D95-46B3-BAE6-EF8691560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278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0D5F9-9BA6-4BB7-9E0B-20FF9BA24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1B7BB-F9D1-415C-BAF4-38D56E88B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2B6F5-490A-4824-BC22-47186B324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C0DE4-F452-43E2-BA83-AFD3C7384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735CC-0936-46E6-99B2-951A1CC37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7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E039A-3A29-48DD-A9F4-A939F3FE3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11DDE-D602-47EA-9DD3-A77C9044D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F2199-A4A5-4AC1-BBDC-E5B2E8F2FB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03165-734F-4B2F-8599-B4178B2A8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943526-16A8-4164-80BB-043E7534B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80A65-CF97-48C4-AAC1-74759D298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621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C5B87-4BF8-4559-B360-75947EB40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E2CEE6-54AE-4130-842C-50995D8CB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2350-C096-4E23-B2BA-17D96DC40A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3A8757-5031-4C4B-AA29-D4D7895031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F46BF0-3402-4220-8528-A5DDB6DA64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8D014E-B8BE-4448-8EE6-6A5EDF4E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B0B04-79F7-484A-B22B-62E6254FE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BE616A-843C-440E-89B5-62F841962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657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5CF71-76A9-4E61-B654-9E97BFD36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713043-DCCB-41D2-85AC-43EBC0CB8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A5D262-919A-4B43-8064-E115F6F31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0299FE-9773-40BE-922A-534DF9080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34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BD6A10-1D39-4D7B-811F-2D24B84F8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290D66-159D-4ADA-9228-C564766CE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3871C6-8FDC-470C-8978-E01B4352E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D1F70-B39F-4A25-B404-71AE88A44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30AAF-D9D8-4A35-9967-AFC939DD4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4302A-5951-4648-A907-7D41FBB57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2ECFFE-735B-498D-8AD8-9970FD91F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34AF0C-41B7-4F03-9A00-88CD29ADF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B55CAC-C1F6-43D1-9BE9-D414FD71C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01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00CF3-4379-46B8-8FC6-E54E7FB48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900E30-E8AE-449C-B667-B52CECAF6F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ABCF4C-396D-4705-8CBD-07BD5463D6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C14B3-DF20-474B-AD89-9C85EC3FD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223D4-C095-4A93-AE3C-1188ED74A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C0CE5A-E51F-4B47-94B0-ED7E8C07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9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73D8E-D3CD-4FE5-A356-B9A7A9637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720CB9-71CC-4B14-9387-3515B011C6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414E7E-10C9-4596-9084-D34EA8B09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D0E00-C6AF-4FE6-8609-E7D942EC1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4CF00-67A0-43F2-B170-F84A19C13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950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32BC98-9560-468B-A189-960ECD1E67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B28806-8DBF-4E24-BA9B-D5B8A86CA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7658F-1897-488E-8821-17ED80CDB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0CA3BA-170A-4043-91DD-2FAC0F5F4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0CDD8-C1E9-4EAA-9106-D2F173BCB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119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E19FE7-F121-4937-90FC-256298BE9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442B3B-B27A-4C5B-BA9B-87C15BE35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F77A5D-FA85-4FDB-A6A1-C4A842056F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E4442-7CFC-4282-ADB2-9964C2A9377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B510E-1870-486D-B9FC-D2B4FCA83B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8DF22-EEB8-435C-AE5C-777399543D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7AC04-5D85-4500-BE54-02762AC9D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713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32C9E-4810-4FE2-8D72-7DAF66C99C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Reading Comprehension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4B0512-30C8-4011-BE59-5BFF01E85A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6/1/26</a:t>
            </a:r>
          </a:p>
        </p:txBody>
      </p:sp>
    </p:spTree>
    <p:extLst>
      <p:ext uri="{BB962C8B-B14F-4D97-AF65-F5344CB8AC3E}">
        <p14:creationId xmlns:p14="http://schemas.microsoft.com/office/powerpoint/2010/main" val="3718269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4FA2B-2A49-CD4D-919B-8AE871B40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087" y="1130603"/>
            <a:ext cx="3342442" cy="4596794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rgbClr val="EBEBEB"/>
                </a:solidFill>
              </a:rPr>
              <a:t>Read the text about Tim Peake then answer the questions.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B50794-32F8-DB45-A7CA-67C54602C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8775" y="148687"/>
            <a:ext cx="7754583" cy="656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36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9CB10-AB58-7B42-9152-4941B0B87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FFAB1F4-66FB-044E-B4AE-619A13CDB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0604" y="724165"/>
            <a:ext cx="11030791" cy="5409669"/>
          </a:xfrm>
        </p:spPr>
      </p:pic>
    </p:spTree>
    <p:extLst>
      <p:ext uri="{BB962C8B-B14F-4D97-AF65-F5344CB8AC3E}">
        <p14:creationId xmlns:p14="http://schemas.microsoft.com/office/powerpoint/2010/main" val="3173633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7AE40-A176-5043-AD2A-5CA57C624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4E3134-8972-A14A-94D6-47261D9E2C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7206" y="474662"/>
            <a:ext cx="8002973" cy="6183313"/>
          </a:xfrm>
        </p:spPr>
      </p:pic>
    </p:spTree>
    <p:extLst>
      <p:ext uri="{BB962C8B-B14F-4D97-AF65-F5344CB8AC3E}">
        <p14:creationId xmlns:p14="http://schemas.microsoft.com/office/powerpoint/2010/main" val="908438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A72E-AFCE-2340-80CD-D64581304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D780F3-6C3F-204E-A472-61FF368D9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5120" y="794543"/>
            <a:ext cx="10961760" cy="5268913"/>
          </a:xfrm>
        </p:spPr>
      </p:pic>
    </p:spTree>
    <p:extLst>
      <p:ext uri="{BB962C8B-B14F-4D97-AF65-F5344CB8AC3E}">
        <p14:creationId xmlns:p14="http://schemas.microsoft.com/office/powerpoint/2010/main" val="16068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B633B-374B-3447-82E9-65476B76F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0773" y="1113062"/>
            <a:ext cx="3382297" cy="328195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600"/>
              <a:t>Questions- Answer these in your book.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6219876-66B5-BA41-95BB-2C6A36970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3495" y="340610"/>
            <a:ext cx="6434353" cy="6515803"/>
          </a:xfrm>
          <a:prstGeom prst="roundRect">
            <a:avLst>
              <a:gd name="adj" fmla="val 1329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84693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8FA1C-5884-5C44-B4D7-33C4BA0EC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64F749-49E7-A04A-A377-4DC0B5237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4954" y="466551"/>
            <a:ext cx="8778828" cy="15194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AE7760-FC8B-0E42-84BA-8CFB07C28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509" y="1985962"/>
            <a:ext cx="8560547" cy="477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27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C2C40-ABC4-7046-8918-F852E60CA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55" y="1241266"/>
            <a:ext cx="3161016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600"/>
              <a:t>Answers. </a:t>
            </a:r>
            <a:br>
              <a:rPr lang="en-US" sz="2600"/>
            </a:br>
            <a:br>
              <a:rPr lang="en-US" sz="2600"/>
            </a:br>
            <a:r>
              <a:rPr lang="en-US" sz="2600"/>
              <a:t>Try to mark your work in a different pen like we do in school, add to them if you need to.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39C73B1-EFC5-4744-A3AE-F4B9B138A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3299" y="173711"/>
            <a:ext cx="6331535" cy="651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33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51622-E74A-FE4E-B7F2-231461088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9EDA3AB-DFFA-E140-AF29-BB2CA58AD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5898" y="361966"/>
            <a:ext cx="8351839" cy="151024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5A1AAE-53BD-3045-A8E0-8ECB6CA07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898" y="1872211"/>
            <a:ext cx="8208962" cy="501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15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Reading Comprehension </vt:lpstr>
      <vt:lpstr>Read the text about Tim Peake then answer the questions.</vt:lpstr>
      <vt:lpstr>PowerPoint Presentation</vt:lpstr>
      <vt:lpstr>PowerPoint Presentation</vt:lpstr>
      <vt:lpstr>PowerPoint Presentation</vt:lpstr>
      <vt:lpstr>Questions- Answer these in your book.</vt:lpstr>
      <vt:lpstr>PowerPoint Presentation</vt:lpstr>
      <vt:lpstr>Answers.   Try to mark your work in a different pen like we do in school, add to them if you need to.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Comprehension </dc:title>
  <dc:creator>Emma Pitt</dc:creator>
  <cp:lastModifiedBy>Emma Pitt</cp:lastModifiedBy>
  <cp:revision>1</cp:revision>
  <dcterms:created xsi:type="dcterms:W3CDTF">2026-01-06T07:14:09Z</dcterms:created>
  <dcterms:modified xsi:type="dcterms:W3CDTF">2026-01-06T07:14:31Z</dcterms:modified>
</cp:coreProperties>
</file>